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6" r:id="rId6"/>
    <p:sldMasterId id="2147483711" r:id="rId7"/>
    <p:sldMasterId id="2147483731" r:id="rId8"/>
    <p:sldMasterId id="2147484572" r:id="rId9"/>
    <p:sldMasterId id="2147484602" r:id="rId10"/>
  </p:sldMasterIdLst>
  <p:notesMasterIdLst>
    <p:notesMasterId r:id="rId37"/>
  </p:notesMasterIdLst>
  <p:sldIdLst>
    <p:sldId id="3912" r:id="rId11"/>
    <p:sldId id="531" r:id="rId12"/>
    <p:sldId id="8619" r:id="rId13"/>
    <p:sldId id="8624" r:id="rId14"/>
    <p:sldId id="8625" r:id="rId15"/>
    <p:sldId id="8621" r:id="rId16"/>
    <p:sldId id="4089" r:id="rId17"/>
    <p:sldId id="8592" r:id="rId18"/>
    <p:sldId id="8593" r:id="rId19"/>
    <p:sldId id="8594" r:id="rId20"/>
    <p:sldId id="8595" r:id="rId21"/>
    <p:sldId id="8596" r:id="rId22"/>
    <p:sldId id="8597" r:id="rId23"/>
    <p:sldId id="8598" r:id="rId24"/>
    <p:sldId id="8599" r:id="rId25"/>
    <p:sldId id="8600" r:id="rId26"/>
    <p:sldId id="8601" r:id="rId27"/>
    <p:sldId id="8602" r:id="rId28"/>
    <p:sldId id="8603" r:id="rId29"/>
    <p:sldId id="8604" r:id="rId30"/>
    <p:sldId id="8605" r:id="rId31"/>
    <p:sldId id="8606" r:id="rId32"/>
    <p:sldId id="8607" r:id="rId33"/>
    <p:sldId id="8608" r:id="rId34"/>
    <p:sldId id="8609" r:id="rId35"/>
    <p:sldId id="8611" r:id="rId36"/>
  </p:sldIdLst>
  <p:sldSz cx="12436475" cy="6994525"/>
  <p:notesSz cx="6858000" cy="914400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0278D4"/>
    <a:srgbClr val="000000"/>
    <a:srgbClr val="0278D7"/>
    <a:srgbClr val="0078D7"/>
    <a:srgbClr val="409AE1"/>
    <a:srgbClr val="FFFFFF"/>
    <a:srgbClr val="F3F3F3"/>
    <a:srgbClr val="505050"/>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901" autoAdjust="0"/>
  </p:normalViewPr>
  <p:slideViewPr>
    <p:cSldViewPr snapToGrid="0">
      <p:cViewPr varScale="1">
        <p:scale>
          <a:sx n="88" d="100"/>
          <a:sy n="88" d="100"/>
        </p:scale>
        <p:origin x="33" y="54"/>
      </p:cViewPr>
      <p:guideLst/>
    </p:cSldViewPr>
  </p:slideViewPr>
  <p:notesTextViewPr>
    <p:cViewPr>
      <p:scale>
        <a:sx n="1" d="1"/>
        <a:sy n="1" d="1"/>
      </p:scale>
      <p:origin x="0" y="0"/>
    </p:cViewPr>
  </p:notesTextViewPr>
  <p:sorterViewPr>
    <p:cViewPr varScale="1">
      <p:scale>
        <a:sx n="1" d="1"/>
        <a:sy n="1" d="1"/>
      </p:scale>
      <p:origin x="0" y="-1416"/>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presProps" Target="presProps.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tableStyles" Target="tableStyles.xml"/><Relationship Id="rId7" Type="http://schemas.openxmlformats.org/officeDocument/2006/relationships/slideMaster" Target="slideMasters/slideMaster2.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10" Type="http://schemas.openxmlformats.org/officeDocument/2006/relationships/slideMaster" Target="slideMasters/slideMaster5.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8" Type="http://schemas.openxmlformats.org/officeDocument/2006/relationships/slideMaster" Target="slideMasters/slideMaster3.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CD1B54-0B36-7A4E-913A-A21C02273F89}" type="datetimeFigureOut">
              <a:rPr lang="en-US" smtClean="0"/>
              <a:t>4/23/2019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2D3714-B553-A044-BA72-366907BA36B5}" type="slidenum">
              <a:rPr lang="en-US" smtClean="0"/>
              <a:t>‹Nr.›</a:t>
            </a:fld>
            <a:endParaRPr lang="en-US"/>
          </a:p>
        </p:txBody>
      </p:sp>
    </p:spTree>
    <p:extLst>
      <p:ext uri="{BB962C8B-B14F-4D97-AF65-F5344CB8AC3E}">
        <p14:creationId xmlns:p14="http://schemas.microsoft.com/office/powerpoint/2010/main" val="772004882"/>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endParaRPr lang="en-US">
              <a:latin typeface="Calibri" charset="0"/>
            </a:endParaRPr>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512E35DC-3216-46B9-966C-1BBD548BA28B}"/>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prstClr val="white"/>
                </a:solidFill>
                <a:effectLst/>
                <a:uLnTx/>
                <a:uFillTx/>
                <a:latin typeface="Calibri" panose="020F0502020204030204"/>
                <a:ea typeface="+mn-ea"/>
                <a:cs typeface="+mn-cs"/>
              </a:rPr>
              <a:t>“Insert text here”</a:t>
            </a:r>
          </a:p>
        </p:txBody>
      </p:sp>
      <p:sp>
        <p:nvSpPr>
          <p:cNvPr id="7" name="TextBox 6">
            <a:extLst>
              <a:ext uri="{FF2B5EF4-FFF2-40B4-BE49-F238E27FC236}">
                <a16:creationId xmlns:a16="http://schemas.microsoft.com/office/drawing/2014/main" id="{7DF8A0DD-2DFC-4914-95D2-369D2C80C77B}"/>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Calibri Light" panose="020F0302020204030204"/>
                <a:ea typeface="+mn-ea"/>
                <a:cs typeface="+mn-cs"/>
              </a:rPr>
              <a:t>Key points to land</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Text</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Text</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Text</a:t>
            </a: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7063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4114800" cy="2314575"/>
          </a:xfrm>
          <a:prstGeom prst="rect">
            <a:avLst/>
          </a:prstGeom>
        </p:spPr>
      </p:sp>
      <p:sp>
        <p:nvSpPr>
          <p:cNvPr id="3" name="Notes Placeholder 2"/>
          <p:cNvSpPr>
            <a:spLocks noGrp="1"/>
          </p:cNvSpPr>
          <p:nvPr>
            <p:ph type="body" idx="1"/>
          </p:nvPr>
        </p:nvSpPr>
        <p:spPr>
          <a:xfrm>
            <a:off x="145473" y="2462904"/>
            <a:ext cx="5808518" cy="4051005"/>
          </a:xfrm>
          <a:prstGeom prst="rect">
            <a:avLst/>
          </a:prstGeom>
        </p:spPr>
        <p:txBody>
          <a:bodyPr/>
          <a:lstStyle/>
          <a:p>
            <a:r>
              <a:rPr lang="en-US" dirty="0"/>
              <a:t>Windows 10 and Office 365—kept up to date, with cloud-connected management powered by </a:t>
            </a:r>
            <a:r>
              <a:rPr lang="en-US" dirty="0" err="1"/>
              <a:t>ConfigMgr</a:t>
            </a:r>
            <a:r>
              <a:rPr lang="en-US" dirty="0"/>
              <a:t> and Intune—provides the </a:t>
            </a:r>
            <a:r>
              <a:rPr lang="en-US" b="1" dirty="0"/>
              <a:t>most productive </a:t>
            </a:r>
            <a:r>
              <a:rPr lang="en-US" dirty="0"/>
              <a:t>and </a:t>
            </a:r>
            <a:r>
              <a:rPr lang="en-US" b="1" dirty="0"/>
              <a:t>most secure </a:t>
            </a:r>
            <a:r>
              <a:rPr lang="en-US" dirty="0"/>
              <a:t>computing experience for users while </a:t>
            </a:r>
            <a:r>
              <a:rPr lang="en-US" b="1" dirty="0"/>
              <a:t>lowering total cost of ownership</a:t>
            </a:r>
            <a:r>
              <a:rPr lang="en-US" b="0" dirty="0"/>
              <a:t> and</a:t>
            </a:r>
            <a:r>
              <a:rPr lang="en-US" dirty="0"/>
              <a:t> reducing complexity for IT teams</a:t>
            </a:r>
          </a:p>
          <a:p>
            <a:endParaRPr lang="en-US" dirty="0"/>
          </a:p>
          <a:p>
            <a:r>
              <a:rPr lang="en-US" dirty="0"/>
              <a:t>Designed for all customer types, across all segments, Microsoft 365 is the best way for customers to license the products and services necessary to </a:t>
            </a:r>
            <a:r>
              <a:rPr lang="en-US"/>
              <a:t>deliver this experience</a:t>
            </a:r>
            <a:r>
              <a:rPr lang="en-US" dirty="0"/>
              <a:t>.</a:t>
            </a:r>
          </a:p>
          <a:p>
            <a:endParaRPr lang="en-US" dirty="0"/>
          </a:p>
          <a:p>
            <a:r>
              <a:rPr lang="en-US" dirty="0"/>
              <a:t>Let’s take a look at each of these benefits, starting with productivity and what it means to have the most productive experience.</a:t>
            </a:r>
          </a:p>
        </p:txBody>
      </p:sp>
      <p:sp>
        <p:nvSpPr>
          <p:cNvPr id="7" name="Slide Number Placeholder 6"/>
          <p:cNvSpPr>
            <a:spLocks noGrp="1"/>
          </p:cNvSpPr>
          <p:nvPr>
            <p:ph type="sldNum" sz="quarter" idx="13"/>
          </p:nvPr>
        </p:nvSpPr>
        <p:spPr>
          <a:xfrm>
            <a:off x="5179484" y="6605695"/>
            <a:ext cx="3816927" cy="160521"/>
          </a:xfrm>
          <a:prstGeom prst="rect">
            <a:avLst/>
          </a:prstGeom>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4" name="Footer Placeholder 3">
            <a:extLst>
              <a:ext uri="{FF2B5EF4-FFF2-40B4-BE49-F238E27FC236}">
                <a16:creationId xmlns:a16="http://schemas.microsoft.com/office/drawing/2014/main" id="{DD27C425-E624-4AA4-A141-1F5BE107A4FC}"/>
              </a:ext>
            </a:extLst>
          </p:cNvPr>
          <p:cNvSpPr>
            <a:spLocks noGrp="1"/>
          </p:cNvSpPr>
          <p:nvPr>
            <p:ph type="ftr" sz="quarter" idx="14"/>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Shift to a modern desktop with M365</a:t>
            </a:r>
          </a:p>
        </p:txBody>
      </p:sp>
      <p:sp>
        <p:nvSpPr>
          <p:cNvPr id="6" name="TextBox 5">
            <a:extLst>
              <a:ext uri="{FF2B5EF4-FFF2-40B4-BE49-F238E27FC236}">
                <a16:creationId xmlns:a16="http://schemas.microsoft.com/office/drawing/2014/main" id="{7F996261-F481-4A52-AADC-ECAA6A84873F}"/>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a:t>
            </a:r>
          </a:p>
        </p:txBody>
      </p:sp>
      <p:sp>
        <p:nvSpPr>
          <p:cNvPr id="8" name="TextBox 7">
            <a:extLst>
              <a:ext uri="{FF2B5EF4-FFF2-40B4-BE49-F238E27FC236}">
                <a16:creationId xmlns:a16="http://schemas.microsoft.com/office/drawing/2014/main" id="{1699B6C1-EB50-4678-B25D-58D017866A14}"/>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682960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70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7106673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dirty="0">
                <a:solidFill>
                  <a:schemeClr val="tx1"/>
                </a:solidFill>
                <a:effectLst/>
                <a:latin typeface="+mn-lt"/>
                <a:ea typeface="+mn-ea"/>
                <a:cs typeface="+mn-cs"/>
              </a:rPr>
              <a:t>Deliver a consistent Windows 10 and Office 365 experience for users across local and virtual workspaces:</a:t>
            </a:r>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24" kern="1200" dirty="0">
              <a:solidFill>
                <a:schemeClr val="tx1"/>
              </a:solidFill>
              <a:effectLst/>
              <a:latin typeface="+mn-lt"/>
              <a:ea typeface="+mn-ea"/>
              <a:cs typeface="+mn-cs"/>
            </a:endParaRPr>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24" kern="1200" dirty="0">
                <a:solidFill>
                  <a:schemeClr val="tx1"/>
                </a:solidFill>
                <a:effectLst/>
                <a:latin typeface="+mn-lt"/>
                <a:ea typeface="+mn-ea"/>
                <a:cs typeface="+mn-cs"/>
              </a:rPr>
              <a:t>New FSLogix technologies make Office 365 much more performant in multi-user virtual environments. (Outlook OST file, OneDrive cache, Windows Search DB and GAL)</a:t>
            </a:r>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24" kern="1200" dirty="0">
                <a:solidFill>
                  <a:schemeClr val="tx1"/>
                </a:solidFill>
                <a:effectLst/>
                <a:latin typeface="+mn-lt"/>
                <a:ea typeface="+mn-ea"/>
                <a:cs typeface="+mn-cs"/>
              </a:rPr>
              <a:t>FSLogix Profile Container enables full access to OneDrive, ability to run Outlook in cached mode; </a:t>
            </a:r>
            <a:r>
              <a:rPr lang="en-US" sz="1224" b="0" i="0" u="none" strike="noStrike" kern="1200" dirty="0">
                <a:solidFill>
                  <a:schemeClr val="tx1"/>
                </a:solidFill>
                <a:effectLst/>
                <a:latin typeface="+mn-lt"/>
                <a:ea typeface="+mn-ea"/>
                <a:cs typeface="+mn-cs"/>
              </a:rPr>
              <a:t>dramatically speeds up logon and application launch times</a:t>
            </a:r>
            <a:endParaRPr lang="en-US" sz="1224" kern="1200" dirty="0">
              <a:solidFill>
                <a:schemeClr val="tx1"/>
              </a:solidFill>
              <a:effectLst/>
              <a:latin typeface="+mn-lt"/>
              <a:ea typeface="+mn-ea"/>
              <a:cs typeface="+mn-cs"/>
            </a:endParaRPr>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24" kern="1200" dirty="0">
                <a:solidFill>
                  <a:schemeClr val="tx1"/>
                </a:solidFill>
                <a:effectLst/>
                <a:latin typeface="+mn-lt"/>
                <a:ea typeface="+mn-ea"/>
                <a:cs typeface="+mn-cs"/>
              </a:rPr>
              <a:t>Office 365 optimized for multi-session virtualization deployments </a:t>
            </a:r>
          </a:p>
          <a:p>
            <a:endParaRPr lang="en-US" dirty="0"/>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558802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14</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881231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15</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76457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50409"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a:ln>
                  <a:noFill/>
                </a:ln>
                <a:solidFill>
                  <a:srgbClr val="000000"/>
                </a:solidFill>
                <a:effectLst/>
                <a:uLnTx/>
                <a:uFillTx/>
                <a:latin typeface="Segoe UI"/>
                <a:ea typeface="+mn-ea"/>
                <a:cs typeface="+mn-cs"/>
              </a:rPr>
              <a:pPr marL="0" marR="0" lvl="0" indent="0" algn="r" defTabSz="950409" rtl="0" eaLnBrk="1" fontAlgn="auto" latinLnBrk="0" hangingPunct="1">
                <a:lnSpc>
                  <a:spcPct val="100000"/>
                </a:lnSpc>
                <a:spcBef>
                  <a:spcPts val="0"/>
                </a:spcBef>
                <a:spcAft>
                  <a:spcPts val="0"/>
                </a:spcAft>
                <a:buClrTx/>
                <a:buSzTx/>
                <a:buFontTx/>
                <a:buNone/>
                <a:tabLst/>
                <a:defRPr/>
              </a:pPr>
              <a:t>16</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BA8CFED2-48E5-445F-87CB-3FD244D199F6}"/>
              </a:ext>
            </a:extLst>
          </p:cNvPr>
          <p:cNvSpPr txBox="1"/>
          <p:nvPr/>
        </p:nvSpPr>
        <p:spPr>
          <a:xfrm>
            <a:off x="4673600" y="786289"/>
            <a:ext cx="4206240" cy="281616"/>
          </a:xfrm>
          <a:prstGeom prst="rect">
            <a:avLst/>
          </a:prstGeom>
          <a:noFill/>
        </p:spPr>
        <p:txBody>
          <a:bodyPr wrap="square" lIns="0" tIns="0" rIns="0" bIns="0" rtlCol="0" anchor="t">
            <a:spAutoFit/>
          </a:bodyPr>
          <a:lstStyle/>
          <a:p>
            <a:pPr marL="0" marR="0" lvl="0" indent="0" algn="l" defTabSz="950409"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2" normalizeH="0" baseline="0" noProof="0" dirty="0">
                <a:ln>
                  <a:noFill/>
                </a:ln>
                <a:solidFill>
                  <a:srgbClr val="FFFFFF"/>
                </a:solidFill>
                <a:effectLst/>
                <a:uLnTx/>
                <a:uFillTx/>
                <a:latin typeface="Segoe UI"/>
                <a:ea typeface="+mn-ea"/>
                <a:cs typeface="+mn-cs"/>
              </a:rPr>
              <a:t>“The tools to do more and stay secure.”</a:t>
            </a:r>
          </a:p>
        </p:txBody>
      </p:sp>
      <p:sp>
        <p:nvSpPr>
          <p:cNvPr id="7" name="TextBox 6">
            <a:extLst>
              <a:ext uri="{FF2B5EF4-FFF2-40B4-BE49-F238E27FC236}">
                <a16:creationId xmlns:a16="http://schemas.microsoft.com/office/drawing/2014/main" id="{1A7042A6-CE5F-4671-9DE4-2BBBE76FFB99}"/>
              </a:ext>
            </a:extLst>
          </p:cNvPr>
          <p:cNvSpPr txBox="1"/>
          <p:nvPr/>
        </p:nvSpPr>
        <p:spPr>
          <a:xfrm>
            <a:off x="6278202" y="2503953"/>
            <a:ext cx="2918129" cy="4118522"/>
          </a:xfrm>
          <a:prstGeom prst="rect">
            <a:avLst/>
          </a:prstGeom>
          <a:solidFill>
            <a:schemeClr val="bg1">
              <a:lumMod val="95000"/>
            </a:schemeClr>
          </a:solidFill>
        </p:spPr>
        <p:txBody>
          <a:bodyPr wrap="square" lIns="93177" tIns="46589" rIns="93177" bIns="46589" rtlCol="0">
            <a:noAutofit/>
          </a:bodyPr>
          <a:lstStyle/>
          <a:p>
            <a:pPr marL="0" marR="0" lvl="0" indent="0" algn="l" defTabSz="950409" rtl="0" eaLnBrk="1" fontAlgn="auto" latinLnBrk="0" hangingPunct="1">
              <a:lnSpc>
                <a:spcPct val="100000"/>
              </a:lnSpc>
              <a:spcBef>
                <a:spcPts val="0"/>
              </a:spcBef>
              <a:spcAft>
                <a:spcPts val="1223"/>
              </a:spcAft>
              <a:buClrTx/>
              <a:buSzTx/>
              <a:buFontTx/>
              <a:buNone/>
              <a:tabLst/>
              <a:defRPr/>
            </a:pPr>
            <a:r>
              <a:rPr kumimoji="0" lang="en-US" sz="1600" b="0" i="0" u="none" strike="noStrike" kern="1200" cap="none" spc="-51" normalizeH="0" baseline="0" noProof="0" dirty="0">
                <a:ln>
                  <a:noFill/>
                </a:ln>
                <a:solidFill>
                  <a:srgbClr val="000000"/>
                </a:solidFill>
                <a:effectLst/>
                <a:uLnTx/>
                <a:uFillTx/>
                <a:latin typeface="Segoe UI Semibold"/>
                <a:ea typeface="+mn-ea"/>
                <a:cs typeface="+mn-cs"/>
              </a:rPr>
              <a:t>Key points to land</a:t>
            </a:r>
          </a:p>
          <a:p>
            <a:pPr marL="349415" marR="0" lvl="0" indent="-349415" algn="l" defTabSz="950409" rtl="0" eaLnBrk="1" fontAlgn="auto" latinLnBrk="0" hangingPunct="1">
              <a:lnSpc>
                <a:spcPct val="100000"/>
              </a:lnSpc>
              <a:spcBef>
                <a:spcPts val="0"/>
              </a:spcBef>
              <a:spcAft>
                <a:spcPts val="1223"/>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Microsoft loves IT</a:t>
            </a:r>
          </a:p>
          <a:p>
            <a:pPr marL="349415" marR="0" lvl="0" indent="-349415" algn="l" defTabSz="950409" rtl="0" eaLnBrk="1" fontAlgn="auto" latinLnBrk="0" hangingPunct="1">
              <a:lnSpc>
                <a:spcPct val="100000"/>
              </a:lnSpc>
              <a:spcBef>
                <a:spcPts val="0"/>
              </a:spcBef>
              <a:spcAft>
                <a:spcPts val="1223"/>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Windows 10 is the platform for today:</a:t>
            </a:r>
          </a:p>
          <a:p>
            <a:pPr marL="824620" marR="0" lvl="1" indent="-349415" algn="l" defTabSz="950409" rtl="0" eaLnBrk="1" fontAlgn="auto" latinLnBrk="0" hangingPunct="1">
              <a:lnSpc>
                <a:spcPct val="100000"/>
              </a:lnSpc>
              <a:spcBef>
                <a:spcPts val="0"/>
              </a:spcBef>
              <a:spcAft>
                <a:spcPts val="1223"/>
              </a:spcAft>
              <a:buClrTx/>
              <a:buSzTx/>
              <a:buFont typeface="Courier New" panose="02070309020205020404" pitchFamily="49" charset="0"/>
              <a:buChar char="o"/>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Built to solve these challenges for IT</a:t>
            </a:r>
          </a:p>
          <a:p>
            <a:pPr marL="824620" marR="0" lvl="1" indent="-349415" algn="l" defTabSz="950409" rtl="0" eaLnBrk="1" fontAlgn="auto" latinLnBrk="0" hangingPunct="1">
              <a:lnSpc>
                <a:spcPct val="100000"/>
              </a:lnSpc>
              <a:spcBef>
                <a:spcPts val="0"/>
              </a:spcBef>
              <a:spcAft>
                <a:spcPts val="1223"/>
              </a:spcAft>
              <a:buClrTx/>
              <a:buSzTx/>
              <a:buFont typeface="Courier New" panose="02070309020205020404" pitchFamily="49" charset="0"/>
              <a:buChar char="o"/>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Built for the next digital revolution</a:t>
            </a:r>
          </a:p>
          <a:p>
            <a:pPr marL="349415" marR="0" lvl="0" indent="-349415" algn="l" defTabSz="950409" rtl="0" eaLnBrk="1" fontAlgn="auto" latinLnBrk="0" hangingPunct="1">
              <a:lnSpc>
                <a:spcPct val="100000"/>
              </a:lnSpc>
              <a:spcBef>
                <a:spcPts val="0"/>
              </a:spcBef>
              <a:spcAft>
                <a:spcPts val="1223"/>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610867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DISCUSSED LIMITATIONS SERVER, TAKING BEST OF TWO. </a:t>
            </a:r>
          </a:p>
          <a:p>
            <a:r>
              <a:rPr lang="en-US" dirty="0"/>
              <a:t>WIN7 ESU, ONLY PAY FOR AZURE CONSUMPTION. </a:t>
            </a:r>
          </a:p>
          <a:p>
            <a:r>
              <a:rPr lang="en-US" dirty="0"/>
              <a:t>AZURE, SCALE IN MINUTES</a:t>
            </a:r>
          </a:p>
          <a:p>
            <a:r>
              <a:rPr lang="en-US" dirty="0"/>
              <a:t>FULL DESKTOP/APPS (other cloud providers don’t provide this)</a:t>
            </a:r>
          </a:p>
          <a:p>
            <a:r>
              <a:rPr lang="en-US" dirty="0"/>
              <a:t>CONDITIONAL ACCESS, INTUNE.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gradFill>
                <a:gsLst>
                  <a:gs pos="2917">
                    <a:schemeClr val="tx1"/>
                  </a:gs>
                  <a:gs pos="30000">
                    <a:schemeClr val="tx1"/>
                  </a:gs>
                </a:gsLst>
                <a:lin ang="5400000" scaled="0"/>
              </a:gradFill>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gradFill>
                  <a:gsLst>
                    <a:gs pos="2917">
                      <a:schemeClr val="tx1"/>
                    </a:gs>
                    <a:gs pos="30000">
                      <a:schemeClr val="tx1"/>
                    </a:gs>
                  </a:gsLst>
                  <a:lin ang="5400000" scaled="0"/>
                </a:gradFill>
              </a:rPr>
              <a:t>Lets take a look at the high level architecture.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gradFill>
                <a:gsLst>
                  <a:gs pos="2917">
                    <a:schemeClr val="tx1"/>
                  </a:gs>
                  <a:gs pos="30000">
                    <a:schemeClr val="tx1"/>
                  </a:gs>
                </a:gsLst>
                <a:lin ang="5400000" scaled="0"/>
              </a:gradFill>
            </a:endParaRPr>
          </a:p>
          <a:p>
            <a:endParaRPr lang="en-US" dirty="0"/>
          </a:p>
        </p:txBody>
      </p:sp>
      <p:sp>
        <p:nvSpPr>
          <p:cNvPr id="5" name="Slide Number Placeholder 4"/>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TextBox 5">
            <a:extLst>
              <a:ext uri="{FF2B5EF4-FFF2-40B4-BE49-F238E27FC236}">
                <a16:creationId xmlns:a16="http://schemas.microsoft.com/office/drawing/2014/main" id="{8C06CFE1-B65A-44C9-9B17-FB5FD96E080C}"/>
              </a:ext>
            </a:extLst>
          </p:cNvPr>
          <p:cNvSpPr txBox="1"/>
          <p:nvPr/>
        </p:nvSpPr>
        <p:spPr>
          <a:xfrm>
            <a:off x="3657600" y="1082759"/>
            <a:ext cx="3291840" cy="290849"/>
          </a:xfrm>
          <a:prstGeom prst="rect">
            <a:avLst/>
          </a:prstGeom>
          <a:noFill/>
        </p:spPr>
        <p:txBody>
          <a:bodyPr wrap="square" lIns="0" tIns="0" rIns="0" bIns="0" rtlCol="0" anchor="t">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100" b="0" i="0" u="none" strike="noStrike" kern="1200" cap="none" spc="-106" normalizeH="0" baseline="0" noProof="0" dirty="0">
                <a:ln>
                  <a:noFill/>
                </a:ln>
                <a:solidFill>
                  <a:prstClr val="white"/>
                </a:solidFill>
                <a:effectLst/>
                <a:uLnTx/>
                <a:uFillTx/>
                <a:latin typeface="Calibri"/>
                <a:ea typeface="+mn-ea"/>
                <a:cs typeface="+mn-cs"/>
              </a:rPr>
              <a:t>“Insert text here”</a:t>
            </a:r>
          </a:p>
        </p:txBody>
      </p:sp>
      <p:sp>
        <p:nvSpPr>
          <p:cNvPr id="7" name="TextBox 6">
            <a:extLst>
              <a:ext uri="{FF2B5EF4-FFF2-40B4-BE49-F238E27FC236}">
                <a16:creationId xmlns:a16="http://schemas.microsoft.com/office/drawing/2014/main" id="{9FC636C9-AB7D-46E5-B492-4A1FECEFEB6A}"/>
              </a:ext>
            </a:extLst>
          </p:cNvPr>
          <p:cNvSpPr txBox="1"/>
          <p:nvPr/>
        </p:nvSpPr>
        <p:spPr>
          <a:xfrm>
            <a:off x="4913375" y="3448066"/>
            <a:ext cx="2283753" cy="5671407"/>
          </a:xfrm>
          <a:prstGeom prst="rect">
            <a:avLst/>
          </a:prstGeom>
          <a:solidFill>
            <a:schemeClr val="bg1">
              <a:lumMod val="95000"/>
            </a:schemeClr>
          </a:solidFill>
        </p:spPr>
        <p:txBody>
          <a:bodyPr wrap="square" lIns="96661" tIns="48331" rIns="96661" bIns="48331" rtlCol="0">
            <a:noAutofit/>
          </a:bodyPr>
          <a:lstStyle/>
          <a:p>
            <a:pPr marL="0" marR="0" lvl="0" indent="0" algn="l" defTabSz="914367" rtl="0" eaLnBrk="1" fontAlgn="auto" latinLnBrk="0" hangingPunct="1">
              <a:lnSpc>
                <a:spcPct val="100000"/>
              </a:lnSpc>
              <a:spcBef>
                <a:spcPts val="0"/>
              </a:spcBef>
              <a:spcAft>
                <a:spcPts val="1269"/>
              </a:spcAft>
              <a:buClrTx/>
              <a:buSzTx/>
              <a:buFontTx/>
              <a:buNone/>
              <a:tabLst/>
              <a:defRPr/>
            </a:pPr>
            <a:r>
              <a:rPr kumimoji="0" lang="en-US" sz="1700" b="0" i="0" u="none" strike="noStrike" kern="1200" cap="none" spc="-53" normalizeH="0" baseline="0" noProof="0" dirty="0">
                <a:ln>
                  <a:noFill/>
                </a:ln>
                <a:solidFill>
                  <a:srgbClr val="000000"/>
                </a:solidFill>
                <a:effectLst/>
                <a:uLnTx/>
                <a:uFillTx/>
                <a:latin typeface="Calibri"/>
                <a:ea typeface="+mn-ea"/>
                <a:cs typeface="+mn-cs"/>
              </a:rPr>
              <a:t>Key points to land</a:t>
            </a:r>
          </a:p>
          <a:p>
            <a:pPr marL="362480" marR="0" lvl="0" indent="-362480" algn="l" defTabSz="914367" rtl="0" eaLnBrk="1" fontAlgn="auto" latinLnBrk="0" hangingPunct="1">
              <a:lnSpc>
                <a:spcPct val="100000"/>
              </a:lnSpc>
              <a:spcBef>
                <a:spcPts val="0"/>
              </a:spcBef>
              <a:spcAft>
                <a:spcPts val="1269"/>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000000"/>
                </a:solidFill>
                <a:effectLst/>
                <a:uLnTx/>
                <a:uFillTx/>
                <a:latin typeface="Calibri"/>
                <a:ea typeface="+mn-ea"/>
                <a:cs typeface="+mn-cs"/>
              </a:rPr>
              <a:t>Text</a:t>
            </a:r>
          </a:p>
          <a:p>
            <a:pPr marL="362480" marR="0" lvl="0" indent="-362480" algn="l" defTabSz="914367" rtl="0" eaLnBrk="1" fontAlgn="auto" latinLnBrk="0" hangingPunct="1">
              <a:lnSpc>
                <a:spcPct val="100000"/>
              </a:lnSpc>
              <a:spcBef>
                <a:spcPts val="0"/>
              </a:spcBef>
              <a:spcAft>
                <a:spcPts val="1269"/>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000000"/>
                </a:solidFill>
                <a:effectLst/>
                <a:uLnTx/>
                <a:uFillTx/>
                <a:latin typeface="Calibri"/>
                <a:ea typeface="+mn-ea"/>
                <a:cs typeface="+mn-cs"/>
              </a:rPr>
              <a:t>Text</a:t>
            </a:r>
          </a:p>
          <a:p>
            <a:pPr marL="362480" marR="0" lvl="0" indent="-362480" algn="l" defTabSz="914367" rtl="0" eaLnBrk="1" fontAlgn="auto" latinLnBrk="0" hangingPunct="1">
              <a:lnSpc>
                <a:spcPct val="100000"/>
              </a:lnSpc>
              <a:spcBef>
                <a:spcPts val="0"/>
              </a:spcBef>
              <a:spcAft>
                <a:spcPts val="1269"/>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000000"/>
                </a:solidFill>
                <a:effectLst/>
                <a:uLnTx/>
                <a:uFillTx/>
                <a:latin typeface="Calibri"/>
                <a:ea typeface="+mn-ea"/>
                <a:cs typeface="+mn-cs"/>
              </a:rPr>
              <a:t>Text</a:t>
            </a:r>
            <a:endParaRPr kumimoji="0" lang="en-US" sz="1765" b="0" i="0" u="none" strike="noStrike" kern="1200" cap="none" spc="0" normalizeH="0" baseline="0" noProof="0" dirty="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7505383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E405126-A9F4-CF45-B123-BDF1F036055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19501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FOLLOWED, RDmi. FEEDBACK SERVICE. BOXES</a:t>
            </a:r>
            <a:br>
              <a:rPr lang="en-US" dirty="0"/>
            </a:br>
            <a:r>
              <a:rPr lang="en-US" dirty="0"/>
              <a:t>PROVIDE TOOLS</a:t>
            </a:r>
            <a:br>
              <a:rPr lang="en-US" dirty="0"/>
            </a:br>
            <a:r>
              <a:rPr lang="en-US" dirty="0"/>
              <a:t>AAD</a:t>
            </a:r>
          </a:p>
          <a:p>
            <a:r>
              <a:rPr lang="en-US" dirty="0"/>
              <a:t>VM’s SUBSCRIPTION, VM’s OUTBOUND, NO 3389TCP</a:t>
            </a:r>
          </a:p>
          <a:p>
            <a:r>
              <a:rPr lang="en-US" dirty="0"/>
              <a:t>SUPPORT 7/10/SERVER, DESKTOP/APP</a:t>
            </a:r>
          </a:p>
          <a:p>
            <a:pPr marL="241653" indent="-241653">
              <a:buAutoNum type="arabicPeriod"/>
            </a:pPr>
            <a:endParaRPr lang="en-US" dirty="0"/>
          </a:p>
          <a:p>
            <a:endParaRPr lang="en-US" dirty="0"/>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19</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239AAF5E-B7D9-4970-ACF6-8BEA26F0046B}"/>
              </a:ext>
            </a:extLst>
          </p:cNvPr>
          <p:cNvSpPr txBox="1"/>
          <p:nvPr/>
        </p:nvSpPr>
        <p:spPr>
          <a:xfrm>
            <a:off x="3657600" y="1082759"/>
            <a:ext cx="3291840" cy="29084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100" b="0" i="0" u="none" strike="noStrike" kern="1200" cap="none" spc="-106" normalizeH="0" baseline="0" noProof="0" dirty="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10DADBC5-307D-46DF-A451-4A860BBB8AAE}"/>
              </a:ext>
            </a:extLst>
          </p:cNvPr>
          <p:cNvSpPr txBox="1"/>
          <p:nvPr/>
        </p:nvSpPr>
        <p:spPr>
          <a:xfrm>
            <a:off x="4913375" y="3448066"/>
            <a:ext cx="2283753" cy="5671407"/>
          </a:xfrm>
          <a:prstGeom prst="rect">
            <a:avLst/>
          </a:prstGeom>
          <a:solidFill>
            <a:schemeClr val="bg1">
              <a:lumMod val="95000"/>
            </a:schemeClr>
          </a:solidFill>
        </p:spPr>
        <p:txBody>
          <a:bodyPr wrap="square" lIns="96661" tIns="48331" rIns="96661" bIns="48331" rtlCol="0">
            <a:noAutofit/>
          </a:bodyPr>
          <a:lstStyle/>
          <a:p>
            <a:pPr marL="0" marR="0" lvl="0" indent="0" algn="l" defTabSz="932688" rtl="0" eaLnBrk="1" fontAlgn="auto" latinLnBrk="0" hangingPunct="1">
              <a:lnSpc>
                <a:spcPct val="100000"/>
              </a:lnSpc>
              <a:spcBef>
                <a:spcPts val="0"/>
              </a:spcBef>
              <a:spcAft>
                <a:spcPts val="1269"/>
              </a:spcAft>
              <a:buClrTx/>
              <a:buSzTx/>
              <a:buFontTx/>
              <a:buNone/>
              <a:tabLst/>
              <a:defRPr/>
            </a:pPr>
            <a:r>
              <a:rPr kumimoji="0" lang="en-US" sz="1700" b="0" i="0" u="none" strike="noStrike" kern="1200" cap="none" spc="-53" normalizeH="0" baseline="0" noProof="0" dirty="0">
                <a:ln>
                  <a:noFill/>
                </a:ln>
                <a:solidFill>
                  <a:srgbClr val="000000"/>
                </a:solidFill>
                <a:effectLst/>
                <a:uLnTx/>
                <a:uFillTx/>
                <a:latin typeface="Segoe UI Semibold"/>
                <a:ea typeface="+mn-ea"/>
                <a:cs typeface="+mn-cs"/>
              </a:rPr>
              <a:t>Key points to land</a:t>
            </a:r>
          </a:p>
          <a:p>
            <a:pPr marL="362480" marR="0" lvl="0" indent="-362480" algn="l" defTabSz="932688" rtl="0" eaLnBrk="1" fontAlgn="auto" latinLnBrk="0" hangingPunct="1">
              <a:lnSpc>
                <a:spcPct val="100000"/>
              </a:lnSpc>
              <a:spcBef>
                <a:spcPts val="0"/>
              </a:spcBef>
              <a:spcAft>
                <a:spcPts val="1269"/>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000000"/>
                </a:solidFill>
                <a:effectLst/>
                <a:uLnTx/>
                <a:uFillTx/>
                <a:latin typeface="Segoe UI"/>
                <a:ea typeface="+mn-ea"/>
                <a:cs typeface="+mn-cs"/>
              </a:rPr>
              <a:t>Text</a:t>
            </a:r>
          </a:p>
          <a:p>
            <a:pPr marL="362480" marR="0" lvl="0" indent="-362480" algn="l" defTabSz="932688" rtl="0" eaLnBrk="1" fontAlgn="auto" latinLnBrk="0" hangingPunct="1">
              <a:lnSpc>
                <a:spcPct val="100000"/>
              </a:lnSpc>
              <a:spcBef>
                <a:spcPts val="0"/>
              </a:spcBef>
              <a:spcAft>
                <a:spcPts val="1269"/>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000000"/>
                </a:solidFill>
                <a:effectLst/>
                <a:uLnTx/>
                <a:uFillTx/>
                <a:latin typeface="Segoe UI"/>
                <a:ea typeface="+mn-ea"/>
                <a:cs typeface="+mn-cs"/>
              </a:rPr>
              <a:t>Text</a:t>
            </a:r>
          </a:p>
          <a:p>
            <a:pPr marL="362480" marR="0" lvl="0" indent="-362480" algn="l" defTabSz="932688" rtl="0" eaLnBrk="1" fontAlgn="auto" latinLnBrk="0" hangingPunct="1">
              <a:lnSpc>
                <a:spcPct val="100000"/>
              </a:lnSpc>
              <a:spcBef>
                <a:spcPts val="0"/>
              </a:spcBef>
              <a:spcAft>
                <a:spcPts val="1269"/>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000000"/>
                </a:solidFill>
                <a:effectLst/>
                <a:uLnTx/>
                <a:uFillTx/>
                <a:latin typeface="Segoe UI"/>
                <a:ea typeface="+mn-ea"/>
                <a:cs typeface="+mn-cs"/>
              </a:rPr>
              <a:t>Text</a:t>
            </a: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84430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82828"/>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fld id="{A540A9AF-BEA6-45BD-9617-76A6FFE7CFCE}" type="datetime8">
              <a:rPr kumimoji="0" lang="en-US" sz="1836" b="0" i="0" u="none" strike="noStrike" kern="1200" cap="none" spc="0" normalizeH="0" baseline="0" noProof="0" smtClean="0">
                <a:ln>
                  <a:noFill/>
                </a:ln>
                <a:solidFill>
                  <a:srgbClr val="282828"/>
                </a:solidFill>
                <a:effectLst/>
                <a:uLnTx/>
                <a:uFillTx/>
                <a:latin typeface="Segoe UI"/>
                <a:ea typeface="+mn-ea"/>
                <a:cs typeface="+mn-cs"/>
              </a:rPr>
              <a:pPr marL="0" marR="0" lvl="0" indent="0" algn="l" defTabSz="932688" rtl="0" eaLnBrk="1" fontAlgn="auto" latinLnBrk="0" hangingPunct="1">
                <a:lnSpc>
                  <a:spcPct val="100000"/>
                </a:lnSpc>
                <a:spcBef>
                  <a:spcPts val="0"/>
                </a:spcBef>
                <a:spcAft>
                  <a:spcPts val="0"/>
                </a:spcAft>
                <a:buClrTx/>
                <a:buSzTx/>
                <a:buFontTx/>
                <a:buNone/>
                <a:tabLst/>
                <a:defRPr/>
              </a:pPr>
              <a:t>4/23/2019 11:32 AM</a:t>
            </a:fld>
            <a:endParaRPr kumimoji="0" lang="en-US" sz="1836" b="0" i="0" u="none" strike="noStrike" kern="1200" cap="none" spc="0" normalizeH="0" baseline="0" noProof="0">
              <a:ln>
                <a:noFill/>
              </a:ln>
              <a:solidFill>
                <a:srgbClr val="282828"/>
              </a:solidFill>
              <a:effectLst/>
              <a:uLnTx/>
              <a:uFillTx/>
              <a:latin typeface="Segoe U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128228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2E768B4-67E7-40A3-BC6E-3B4E4B365D9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4/23/2019 11:32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39106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3F275815-97B1-4A26-B9EF-27AA28F6DE1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dirty="0">
                <a:ln>
                  <a:noFill/>
                </a:ln>
                <a:solidFill>
                  <a:prstClr val="white"/>
                </a:solidFill>
                <a:effectLst/>
                <a:uLnTx/>
                <a:uFillTx/>
                <a:latin typeface="Calibri" panose="020F0502020204030204"/>
                <a:ea typeface="+mn-ea"/>
                <a:cs typeface="+mn-cs"/>
              </a:rPr>
              <a:t>“Insert text here”</a:t>
            </a:r>
          </a:p>
        </p:txBody>
      </p:sp>
      <p:sp>
        <p:nvSpPr>
          <p:cNvPr id="7" name="TextBox 6">
            <a:extLst>
              <a:ext uri="{FF2B5EF4-FFF2-40B4-BE49-F238E27FC236}">
                <a16:creationId xmlns:a16="http://schemas.microsoft.com/office/drawing/2014/main" id="{D1765000-B884-4199-B782-6878C635B03F}"/>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dirty="0">
                <a:ln>
                  <a:noFill/>
                </a:ln>
                <a:solidFill>
                  <a:srgbClr val="000000"/>
                </a:solidFill>
                <a:effectLst/>
                <a:uLnTx/>
                <a:uFillTx/>
                <a:latin typeface="Calibri Light" panose="020F0302020204030204"/>
                <a:ea typeface="+mn-ea"/>
                <a:cs typeface="+mn-cs"/>
              </a:rPr>
              <a:t>Key points to land</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Text</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Text</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Text</a:t>
            </a: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81969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3F275815-97B1-4A26-B9EF-27AA28F6DE1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dirty="0">
                <a:ln>
                  <a:noFill/>
                </a:ln>
                <a:solidFill>
                  <a:prstClr val="white"/>
                </a:solidFill>
                <a:effectLst/>
                <a:uLnTx/>
                <a:uFillTx/>
                <a:latin typeface="Calibri" panose="020F0502020204030204"/>
                <a:ea typeface="+mn-ea"/>
                <a:cs typeface="+mn-cs"/>
              </a:rPr>
              <a:t>“Insert text here”</a:t>
            </a:r>
          </a:p>
        </p:txBody>
      </p:sp>
      <p:sp>
        <p:nvSpPr>
          <p:cNvPr id="7" name="TextBox 6">
            <a:extLst>
              <a:ext uri="{FF2B5EF4-FFF2-40B4-BE49-F238E27FC236}">
                <a16:creationId xmlns:a16="http://schemas.microsoft.com/office/drawing/2014/main" id="{D1765000-B884-4199-B782-6878C635B03F}"/>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dirty="0">
                <a:ln>
                  <a:noFill/>
                </a:ln>
                <a:solidFill>
                  <a:srgbClr val="000000"/>
                </a:solidFill>
                <a:effectLst/>
                <a:uLnTx/>
                <a:uFillTx/>
                <a:latin typeface="Calibri Light" panose="020F0302020204030204"/>
                <a:ea typeface="+mn-ea"/>
                <a:cs typeface="+mn-cs"/>
              </a:rPr>
              <a:t>Key points to land</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Text</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Text</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Text</a:t>
            </a: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81271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US" sz="882" b="1" kern="1200" dirty="0">
                <a:solidFill>
                  <a:schemeClr val="tx1"/>
                </a:solidFill>
                <a:effectLst/>
                <a:latin typeface="Segoe UI Light" pitchFamily="34" charset="0"/>
                <a:ea typeface="+mn-ea"/>
                <a:cs typeface="+mn-cs"/>
              </a:rPr>
              <a:t>We are also working with Citrix to deeply integrate and build upon the Windows Virtual Desktop capabilities.</a:t>
            </a:r>
          </a:p>
          <a:p>
            <a:pPr lvl="0" fontAlgn="base"/>
            <a:endParaRPr lang="en-US" sz="882" kern="1200" dirty="0">
              <a:solidFill>
                <a:schemeClr val="tx1"/>
              </a:solidFill>
              <a:effectLst/>
              <a:latin typeface="Segoe UI Light" pitchFamily="34" charset="0"/>
              <a:ea typeface="+mn-ea"/>
              <a:cs typeface="+mn-cs"/>
            </a:endParaRPr>
          </a:p>
          <a:p>
            <a:pPr fontAlgn="base"/>
            <a:r>
              <a:rPr lang="en-US" sz="882" kern="1200" dirty="0">
                <a:solidFill>
                  <a:schemeClr val="tx1"/>
                </a:solidFill>
                <a:effectLst/>
                <a:latin typeface="Segoe UI Light" pitchFamily="34" charset="0"/>
                <a:ea typeface="+mn-ea"/>
                <a:cs typeface="+mn-cs"/>
              </a:rPr>
              <a:t>Windows Virtual Desktop is a comprehensive virtualization solution; however, we recognize that there is a need for different capabilities to serve our broad set of customers. To accommodate this, we have built Windows Virtual Desktop as a platform that can be easily extended and enriched by partners including in the following ways. </a:t>
            </a:r>
          </a:p>
          <a:p>
            <a:pPr fontAlgn="base"/>
            <a:r>
              <a:rPr lang="en-US" sz="882" kern="1200" dirty="0">
                <a:solidFill>
                  <a:schemeClr val="tx1"/>
                </a:solidFill>
                <a:effectLst/>
                <a:latin typeface="Segoe UI Light" pitchFamily="34" charset="0"/>
                <a:ea typeface="+mn-ea"/>
                <a:cs typeface="+mn-cs"/>
              </a:rPr>
              <a:t> </a:t>
            </a:r>
          </a:p>
          <a:p>
            <a:pPr lvl="0" fontAlgn="base"/>
            <a:r>
              <a:rPr lang="en-US" sz="882" kern="1200" dirty="0">
                <a:solidFill>
                  <a:schemeClr val="tx1"/>
                </a:solidFill>
                <a:effectLst/>
                <a:latin typeface="Segoe UI Light" pitchFamily="34" charset="0"/>
                <a:ea typeface="+mn-ea"/>
                <a:cs typeface="+mn-cs"/>
              </a:rPr>
              <a:t>We will have many partners that extend the service through the Azure marketplace and are already working with leading partners including Citrix, Lakeside Software, Liquidware, ThinPrint and People Tech Group. </a:t>
            </a:r>
          </a:p>
          <a:p>
            <a:pPr lvl="0" fontAlgn="base"/>
            <a:r>
              <a:rPr lang="en-US" sz="882" kern="1200" dirty="0">
                <a:solidFill>
                  <a:schemeClr val="tx1"/>
                </a:solidFill>
                <a:effectLst/>
                <a:latin typeface="Segoe UI Light" pitchFamily="34" charset="0"/>
                <a:ea typeface="+mn-ea"/>
                <a:cs typeface="+mn-cs"/>
              </a:rPr>
              <a:t>The extensive network of Microsoft Cloud Solution Providers will be able to offer Windows Virtual Desktop to their customers and offer additional value around the service.   </a:t>
            </a:r>
          </a:p>
          <a:p>
            <a:pPr lvl="0" fontAlgn="base"/>
            <a:r>
              <a:rPr lang="en-US" sz="882" kern="1200" dirty="0">
                <a:solidFill>
                  <a:schemeClr val="tx1"/>
                </a:solidFill>
                <a:effectLst/>
                <a:latin typeface="Segoe UI Light" pitchFamily="34" charset="0"/>
                <a:ea typeface="+mn-ea"/>
                <a:cs typeface="+mn-cs"/>
              </a:rPr>
              <a:t>We are also working with Citrix to deeply integrate and build upon the Windows Virtual Desktop capabilities.</a:t>
            </a:r>
          </a:p>
          <a:p>
            <a:r>
              <a:rPr lang="en-US" sz="882" kern="1200" dirty="0">
                <a:solidFill>
                  <a:schemeClr val="tx1"/>
                </a:solidFill>
                <a:effectLst/>
                <a:latin typeface="Segoe UI Light" pitchFamily="34" charset="0"/>
                <a:ea typeface="+mn-ea"/>
                <a:cs typeface="+mn-cs"/>
              </a:rPr>
              <a:t> </a:t>
            </a:r>
          </a:p>
          <a:p>
            <a:pPr lvl="0" fontAlgn="base"/>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4/23/2019 11:32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82188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7000"/>
              </a:lnSpc>
              <a:spcAft>
                <a:spcPts val="800"/>
              </a:spcAft>
              <a:buFontTx/>
              <a:buChar char="-"/>
            </a:pPr>
            <a:endParaRPr lang="en-US" dirty="0"/>
          </a:p>
          <a:p>
            <a:pPr>
              <a:lnSpc>
                <a:spcPct val="107000"/>
              </a:lnSpc>
              <a:spcAft>
                <a:spcPts val="800"/>
              </a:spcAft>
            </a:pPr>
            <a:endParaRPr lang="en-US" dirty="0"/>
          </a:p>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May 2018 Roadshow Virtualization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24</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dirty="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dirty="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0351015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48285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6495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AD7BCC-F0F0-4FE8-99AC-C712A759F96E}" type="slidenum">
              <a:rPr lang="en-US" smtClean="0"/>
              <a:pPr/>
              <a:t>3</a:t>
            </a:fld>
            <a:endParaRPr lang="en-US"/>
          </a:p>
        </p:txBody>
      </p:sp>
    </p:spTree>
    <p:extLst>
      <p:ext uri="{BB962C8B-B14F-4D97-AF65-F5344CB8AC3E}">
        <p14:creationId xmlns:p14="http://schemas.microsoft.com/office/powerpoint/2010/main" val="108245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AD7BCC-F0F0-4FE8-99AC-C712A759F96E}" type="slidenum">
              <a:rPr lang="en-US" smtClean="0"/>
              <a:pPr/>
              <a:t>4</a:t>
            </a:fld>
            <a:endParaRPr lang="en-US"/>
          </a:p>
        </p:txBody>
      </p:sp>
    </p:spTree>
    <p:extLst>
      <p:ext uri="{BB962C8B-B14F-4D97-AF65-F5344CB8AC3E}">
        <p14:creationId xmlns:p14="http://schemas.microsoft.com/office/powerpoint/2010/main" val="626121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AD7BCC-F0F0-4FE8-99AC-C712A759F96E}" type="slidenum">
              <a:rPr lang="en-US" smtClean="0"/>
              <a:pPr/>
              <a:t>5</a:t>
            </a:fld>
            <a:endParaRPr lang="en-US"/>
          </a:p>
        </p:txBody>
      </p:sp>
    </p:spTree>
    <p:extLst>
      <p:ext uri="{BB962C8B-B14F-4D97-AF65-F5344CB8AC3E}">
        <p14:creationId xmlns:p14="http://schemas.microsoft.com/office/powerpoint/2010/main" val="2587514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4/23/2019 11:32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795076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endParaRPr lang="en-US" dirty="0">
              <a:latin typeface="Calibri" charset="0"/>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512E35DC-3216-46B9-966C-1BBD548BA28B}"/>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dirty="0">
                <a:ln>
                  <a:noFill/>
                </a:ln>
                <a:solidFill>
                  <a:prstClr val="white"/>
                </a:solidFill>
                <a:effectLst/>
                <a:uLnTx/>
                <a:uFillTx/>
                <a:latin typeface="Calibri" panose="020F0502020204030204"/>
                <a:ea typeface="+mn-ea"/>
                <a:cs typeface="+mn-cs"/>
              </a:rPr>
              <a:t>“Insert text here”</a:t>
            </a:r>
          </a:p>
        </p:txBody>
      </p:sp>
      <p:sp>
        <p:nvSpPr>
          <p:cNvPr id="7" name="TextBox 6">
            <a:extLst>
              <a:ext uri="{FF2B5EF4-FFF2-40B4-BE49-F238E27FC236}">
                <a16:creationId xmlns:a16="http://schemas.microsoft.com/office/drawing/2014/main" id="{7DF8A0DD-2DFC-4914-95D2-369D2C80C77B}"/>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dirty="0">
                <a:ln>
                  <a:noFill/>
                </a:ln>
                <a:solidFill>
                  <a:srgbClr val="000000"/>
                </a:solidFill>
                <a:effectLst/>
                <a:uLnTx/>
                <a:uFillTx/>
                <a:latin typeface="Calibri Light" panose="020F0302020204030204"/>
                <a:ea typeface="+mn-ea"/>
                <a:cs typeface="+mn-cs"/>
              </a:rPr>
              <a:t>Key points to land</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Text</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Text</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Text</a:t>
            </a: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7063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lang="en-US" dirty="0"/>
          </a:p>
          <a:p>
            <a:pPr marL="0" marR="0" lvl="0" indent="0" algn="l" defTabSz="931774" rtl="0" eaLnBrk="1" fontAlgn="auto" latinLnBrk="0" hangingPunct="1">
              <a:lnSpc>
                <a:spcPct val="100000"/>
              </a:lnSpc>
              <a:spcBef>
                <a:spcPts val="0"/>
              </a:spcBef>
              <a:spcAft>
                <a:spcPts val="0"/>
              </a:spcAft>
              <a:buClrTx/>
              <a:buSzTx/>
              <a:buFontTx/>
              <a:buNone/>
              <a:tabLst/>
              <a:defRPr/>
            </a:pPr>
            <a:r>
              <a:rPr lang="en-US" dirty="0"/>
              <a:t>WE’VE ALL SEEN THIS CHANGE IN THE WORKPLACE, WORK NO LOCATION</a:t>
            </a:r>
          </a:p>
          <a:p>
            <a:pPr marL="0" marR="0" lvl="0" indent="0" algn="l" defTabSz="931774" rtl="0" eaLnBrk="1" fontAlgn="auto" latinLnBrk="0" hangingPunct="1">
              <a:lnSpc>
                <a:spcPct val="100000"/>
              </a:lnSpc>
              <a:spcBef>
                <a:spcPts val="0"/>
              </a:spcBef>
              <a:spcAft>
                <a:spcPts val="0"/>
              </a:spcAft>
              <a:buClrTx/>
              <a:buSzTx/>
              <a:buFontTx/>
              <a:buNone/>
              <a:tabLst/>
              <a:defRPr/>
            </a:pPr>
            <a:r>
              <a:rPr lang="en-US" dirty="0"/>
              <a:t>REALIZE BUSINESS AND WORKER SAME</a:t>
            </a:r>
          </a:p>
          <a:p>
            <a:pPr marL="171450" marR="0" lvl="0" indent="-171450" algn="l" defTabSz="931774" rtl="0" eaLnBrk="1" fontAlgn="auto" latinLnBrk="0" hangingPunct="1">
              <a:lnSpc>
                <a:spcPct val="100000"/>
              </a:lnSpc>
              <a:spcBef>
                <a:spcPts val="0"/>
              </a:spcBef>
              <a:spcAft>
                <a:spcPts val="0"/>
              </a:spcAft>
              <a:buClrTx/>
              <a:buSzTx/>
              <a:buFontTx/>
              <a:buChar char="-"/>
              <a:tabLst/>
              <a:defRPr/>
            </a:pPr>
            <a:r>
              <a:rPr lang="en-US" dirty="0"/>
              <a:t>SIT DESK</a:t>
            </a:r>
          </a:p>
          <a:p>
            <a:pPr marL="171450" marR="0" lvl="0" indent="-171450" algn="l" defTabSz="931774" rtl="0" eaLnBrk="1" fontAlgn="auto" latinLnBrk="0" hangingPunct="1">
              <a:lnSpc>
                <a:spcPct val="100000"/>
              </a:lnSpc>
              <a:spcBef>
                <a:spcPts val="0"/>
              </a:spcBef>
              <a:spcAft>
                <a:spcPts val="0"/>
              </a:spcAft>
              <a:buClrTx/>
              <a:buSzTx/>
              <a:buFontTx/>
              <a:buChar char="-"/>
              <a:tabLst/>
              <a:defRPr/>
            </a:pPr>
            <a:r>
              <a:rPr lang="en-US" dirty="0"/>
              <a:t>COMPANY OWNED</a:t>
            </a:r>
          </a:p>
          <a:p>
            <a:pPr marL="171450" marR="0" lvl="0" indent="-171450" algn="l" defTabSz="931774" rtl="0" eaLnBrk="1" fontAlgn="auto" latinLnBrk="0" hangingPunct="1">
              <a:lnSpc>
                <a:spcPct val="100000"/>
              </a:lnSpc>
              <a:spcBef>
                <a:spcPts val="0"/>
              </a:spcBef>
              <a:spcAft>
                <a:spcPts val="0"/>
              </a:spcAft>
              <a:buClrTx/>
              <a:buSzTx/>
              <a:buFontTx/>
              <a:buChar char="-"/>
              <a:tabLst/>
              <a:defRPr/>
            </a:pPr>
            <a:r>
              <a:rPr lang="en-US" dirty="0"/>
              <a:t>SECURE LOCATION</a:t>
            </a:r>
          </a:p>
          <a:p>
            <a:pPr marL="0" marR="0" lvl="0" indent="0" algn="l" defTabSz="931774" rtl="0" eaLnBrk="1" fontAlgn="auto" latinLnBrk="0" hangingPunct="1">
              <a:lnSpc>
                <a:spcPct val="100000"/>
              </a:lnSpc>
              <a:spcBef>
                <a:spcPts val="0"/>
              </a:spcBef>
              <a:spcAft>
                <a:spcPts val="0"/>
              </a:spcAft>
              <a:buClrTx/>
              <a:buSzTx/>
              <a:buFontTx/>
              <a:buNone/>
              <a:tabLst/>
              <a:defRPr/>
            </a:pPr>
            <a:endParaRPr lang="en-US" dirty="0"/>
          </a:p>
          <a:p>
            <a:pPr marL="0" marR="0" lvl="0" indent="0" algn="l" defTabSz="931774" rtl="0" eaLnBrk="1" fontAlgn="auto" latinLnBrk="0" hangingPunct="1">
              <a:lnSpc>
                <a:spcPct val="100000"/>
              </a:lnSpc>
              <a:spcBef>
                <a:spcPts val="0"/>
              </a:spcBef>
              <a:spcAft>
                <a:spcPts val="0"/>
              </a:spcAft>
              <a:buClrTx/>
              <a:buSzTx/>
              <a:buFontTx/>
              <a:buNone/>
              <a:tabLst/>
              <a:defRPr/>
            </a:pPr>
            <a:r>
              <a:rPr lang="en-US" dirty="0"/>
              <a:t>DELIVERING MD (WIN+OFFICE) TO ALL EMP. CHALLENGING</a:t>
            </a:r>
          </a:p>
          <a:p>
            <a:pPr marL="0" marR="0" lvl="0" indent="0" algn="l" defTabSz="931774" rtl="0" eaLnBrk="1" fontAlgn="auto" latinLnBrk="0" hangingPunct="1">
              <a:lnSpc>
                <a:spcPct val="100000"/>
              </a:lnSpc>
              <a:spcBef>
                <a:spcPts val="0"/>
              </a:spcBef>
              <a:spcAft>
                <a:spcPts val="0"/>
              </a:spcAft>
              <a:buClrTx/>
              <a:buSzTx/>
              <a:buFontTx/>
              <a:buNone/>
              <a:tabLst/>
              <a:defRPr/>
            </a:pPr>
            <a:r>
              <a:rPr lang="en-US" dirty="0"/>
              <a:t>THINK DELIVER, DIFFERENT WAYS, REMOTING TECHNOLOGIES BEING ONE</a:t>
            </a:r>
          </a:p>
          <a:p>
            <a:pPr marL="0" marR="0" lvl="0" indent="0" algn="l" defTabSz="931774"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4/23/2019 11:32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8439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224" kern="1200" dirty="0">
                <a:solidFill>
                  <a:schemeClr val="tx1"/>
                </a:solidFill>
                <a:effectLst/>
                <a:latin typeface="+mn-lt"/>
                <a:ea typeface="+mn-ea"/>
                <a:cs typeface="+mn-cs"/>
              </a:rPr>
              <a:t>Virtualization helps companies address address specific business needs: </a:t>
            </a:r>
          </a:p>
          <a:p>
            <a:pPr marL="285750" indent="-285750">
              <a:lnSpc>
                <a:spcPct val="107000"/>
              </a:lnSpc>
              <a:spcAft>
                <a:spcPts val="800"/>
              </a:spcAft>
              <a:buFont typeface="Arial" panose="020B0604020202020204" pitchFamily="34" charset="0"/>
              <a:buChar char="•"/>
            </a:pPr>
            <a:r>
              <a:rPr lang="en-US" sz="1224" kern="1200" dirty="0">
                <a:solidFill>
                  <a:schemeClr val="tx1"/>
                </a:solidFill>
                <a:effectLst/>
                <a:latin typeface="+mn-lt"/>
                <a:ea typeface="+mn-ea"/>
                <a:cs typeface="+mn-cs"/>
              </a:rPr>
              <a:t>More secure access to data/organizational resources</a:t>
            </a:r>
          </a:p>
          <a:p>
            <a:pPr marL="285750" indent="-285750">
              <a:lnSpc>
                <a:spcPct val="107000"/>
              </a:lnSpc>
              <a:spcAft>
                <a:spcPts val="800"/>
              </a:spcAft>
              <a:buFont typeface="Arial" panose="020B0604020202020204" pitchFamily="34" charset="0"/>
              <a:buChar char="•"/>
            </a:pPr>
            <a:r>
              <a:rPr lang="en-US" sz="1224" kern="1200" dirty="0">
                <a:solidFill>
                  <a:schemeClr val="tx1"/>
                </a:solidFill>
                <a:effectLst/>
                <a:latin typeface="+mn-lt"/>
                <a:ea typeface="+mn-ea"/>
                <a:cs typeface="+mn-cs"/>
              </a:rPr>
              <a:t>Compliance with industry regulations (i.e. FSI, healthcare, government)</a:t>
            </a:r>
          </a:p>
          <a:p>
            <a:pPr marL="285750" indent="-285750">
              <a:lnSpc>
                <a:spcPct val="107000"/>
              </a:lnSpc>
              <a:spcAft>
                <a:spcPts val="800"/>
              </a:spcAft>
              <a:buFont typeface="Arial" panose="020B0604020202020204" pitchFamily="34" charset="0"/>
              <a:buChar char="•"/>
            </a:pPr>
            <a:r>
              <a:rPr lang="en-US" sz="1224" kern="1200" dirty="0">
                <a:solidFill>
                  <a:schemeClr val="tx1"/>
                </a:solidFill>
                <a:effectLst/>
                <a:latin typeface="+mn-lt"/>
                <a:ea typeface="+mn-ea"/>
                <a:cs typeface="+mn-cs"/>
              </a:rPr>
              <a:t>An increasingly elastic workforce (i.e. mergers/acquisitions, short-term employees, contractor/partner access)</a:t>
            </a:r>
          </a:p>
          <a:p>
            <a:pPr marL="285750" indent="-285750">
              <a:lnSpc>
                <a:spcPct val="107000"/>
              </a:lnSpc>
              <a:spcAft>
                <a:spcPts val="800"/>
              </a:spcAft>
              <a:buFont typeface="Arial" panose="020B0604020202020204" pitchFamily="34" charset="0"/>
              <a:buChar char="•"/>
            </a:pPr>
            <a:r>
              <a:rPr lang="en-US" sz="1224" kern="1200" dirty="0">
                <a:solidFill>
                  <a:schemeClr val="tx1"/>
                </a:solidFill>
                <a:effectLst/>
                <a:latin typeface="+mn-lt"/>
                <a:ea typeface="+mn-ea"/>
                <a:cs typeface="+mn-cs"/>
              </a:rPr>
              <a:t>Employee-specific needs (i.e. BYOD or mobile staff, call centers, branch workers)</a:t>
            </a:r>
          </a:p>
          <a:p>
            <a:pPr marL="285750" indent="-285750">
              <a:lnSpc>
                <a:spcPct val="107000"/>
              </a:lnSpc>
              <a:spcAft>
                <a:spcPts val="800"/>
              </a:spcAft>
              <a:buFont typeface="Arial" panose="020B0604020202020204" pitchFamily="34" charset="0"/>
              <a:buChar char="•"/>
            </a:pPr>
            <a:r>
              <a:rPr lang="en-US" sz="1224" kern="1200" dirty="0">
                <a:solidFill>
                  <a:schemeClr val="tx1"/>
                </a:solidFill>
                <a:effectLst/>
                <a:latin typeface="+mn-lt"/>
                <a:ea typeface="+mn-ea"/>
                <a:cs typeface="+mn-cs"/>
              </a:rPr>
              <a:t>Specialized workloads (i.e. design/engineering, legacy apps, software dev test)</a:t>
            </a:r>
          </a:p>
          <a:p>
            <a:pPr marL="285750" indent="-285750">
              <a:lnSpc>
                <a:spcPct val="107000"/>
              </a:lnSpc>
              <a:spcAft>
                <a:spcPts val="800"/>
              </a:spcAft>
              <a:buFont typeface="Arial" panose="020B0604020202020204" pitchFamily="34" charset="0"/>
              <a:buChar char="•"/>
            </a:pPr>
            <a:endParaRPr lang="en-US" sz="1224" kern="1200" dirty="0">
              <a:solidFill>
                <a:schemeClr val="tx1"/>
              </a:solidFill>
              <a:effectLst/>
              <a:latin typeface="+mn-lt"/>
              <a:ea typeface="+mn-ea"/>
              <a:cs typeface="+mn-cs"/>
            </a:endParaRPr>
          </a:p>
          <a:p>
            <a:r>
              <a:rPr lang="en-US" sz="1224" kern="1200" dirty="0">
                <a:solidFill>
                  <a:schemeClr val="tx1"/>
                </a:solidFill>
                <a:effectLst/>
                <a:latin typeface="+mn-lt"/>
                <a:ea typeface="+mn-ea"/>
                <a:cs typeface="+mn-cs"/>
              </a:rPr>
              <a:t>Windows Virtual Desktop helps: </a:t>
            </a:r>
          </a:p>
          <a:p>
            <a:pPr marL="285750" indent="-285750">
              <a:buFont typeface="Arial" panose="020B0604020202020204" pitchFamily="34" charset="0"/>
              <a:buChar char="•"/>
            </a:pPr>
            <a:r>
              <a:rPr lang="en-US" sz="1224" kern="1200" dirty="0">
                <a:solidFill>
                  <a:schemeClr val="tx1"/>
                </a:solidFill>
                <a:effectLst/>
                <a:latin typeface="+mn-lt"/>
                <a:ea typeface="+mn-ea"/>
                <a:cs typeface="+mn-cs"/>
              </a:rPr>
              <a:t>Employees stay as productive with a virtualized experience on a PC, phone, tablet, or browser as they are with a physical PC sitting right in front of them</a:t>
            </a:r>
          </a:p>
          <a:p>
            <a:pPr marL="285750" indent="-285750">
              <a:buFont typeface="Arial" panose="020B0604020202020204" pitchFamily="34" charset="0"/>
              <a:buChar char="•"/>
            </a:pPr>
            <a:r>
              <a:rPr lang="en-US" sz="1224" kern="1200" dirty="0">
                <a:solidFill>
                  <a:schemeClr val="tx1"/>
                </a:solidFill>
                <a:effectLst/>
                <a:latin typeface="+mn-lt"/>
                <a:ea typeface="+mn-ea"/>
                <a:cs typeface="+mn-cs"/>
              </a:rPr>
              <a:t>Simplify management, provisioning, and access to corporate data and apps</a:t>
            </a:r>
          </a:p>
          <a:p>
            <a:pPr marL="285750" indent="-285750">
              <a:buFont typeface="Arial" panose="020B0604020202020204" pitchFamily="34" charset="0"/>
              <a:buChar char="•"/>
            </a:pPr>
            <a:r>
              <a:rPr lang="en-US" sz="1224" kern="1200" dirty="0">
                <a:solidFill>
                  <a:schemeClr val="tx1"/>
                </a:solidFill>
                <a:effectLst/>
                <a:latin typeface="+mn-lt"/>
                <a:ea typeface="+mn-ea"/>
                <a:cs typeface="+mn-cs"/>
              </a:rPr>
              <a:t>Support customers as they migrate to the cloud </a:t>
            </a:r>
          </a:p>
          <a:p>
            <a:pPr marL="285750" indent="-285750">
              <a:buFont typeface="Arial" panose="020B0604020202020204" pitchFamily="34" charset="0"/>
              <a:buChar char="•"/>
            </a:pPr>
            <a:r>
              <a:rPr lang="en-US" sz="1224" kern="1200" dirty="0">
                <a:solidFill>
                  <a:schemeClr val="tx1"/>
                </a:solidFill>
                <a:effectLst/>
                <a:latin typeface="+mn-lt"/>
                <a:ea typeface="+mn-ea"/>
                <a:cs typeface="+mn-cs"/>
              </a:rPr>
              <a:t>Reduce the costs and resources associated with managing on-premises infrastructure</a:t>
            </a:r>
          </a:p>
          <a:p>
            <a:pPr marL="285750" indent="-285750">
              <a:buFont typeface="Arial" panose="020B0604020202020204" pitchFamily="34" charset="0"/>
              <a:buChar char="•"/>
            </a:pPr>
            <a:r>
              <a:rPr lang="en-US" sz="1224" kern="1200" dirty="0">
                <a:solidFill>
                  <a:schemeClr val="tx1"/>
                </a:solidFill>
                <a:effectLst/>
                <a:latin typeface="+mn-lt"/>
                <a:ea typeface="+mn-ea"/>
                <a:cs typeface="+mn-cs"/>
              </a:rPr>
              <a:t>Empower IT to transform the workplace </a:t>
            </a:r>
          </a:p>
          <a:p>
            <a:pPr marL="285750" indent="-285750">
              <a:lnSpc>
                <a:spcPct val="107000"/>
              </a:lnSpc>
              <a:spcAft>
                <a:spcPts val="800"/>
              </a:spcAft>
              <a:buFont typeface="Arial" panose="020B0604020202020204" pitchFamily="34" charset="0"/>
              <a:buChar char="•"/>
            </a:pPr>
            <a:endParaRPr lang="en-US" dirty="0"/>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dirty="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dirty="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3992940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2.xml"/><Relationship Id="rId4" Type="http://schemas.openxmlformats.org/officeDocument/2006/relationships/image" Target="../media/image16.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16.jp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Tree>
    <p:extLst>
      <p:ext uri="{BB962C8B-B14F-4D97-AF65-F5344CB8AC3E}">
        <p14:creationId xmlns:p14="http://schemas.microsoft.com/office/powerpoint/2010/main" val="15574419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0" y="2188559"/>
            <a:ext cx="5895975" cy="3831241"/>
          </a:xfrm>
        </p:spPr>
        <p:txBody>
          <a:bodyPr anchor="ctr">
            <a:noAutofit/>
          </a:bodyPr>
          <a:lstStyle>
            <a:lvl1pPr algn="ctr">
              <a:defRPr sz="2000">
                <a:latin typeface="+mj-lt"/>
              </a:defRPr>
            </a:lvl1pPr>
          </a:lstStyle>
          <a:p>
            <a:r>
              <a:rPr lang="en-US"/>
              <a:t>Drop photo here</a:t>
            </a:r>
          </a:p>
        </p:txBody>
      </p:sp>
      <p:sp>
        <p:nvSpPr>
          <p:cNvPr id="4" name="Text Placeholder 3"/>
          <p:cNvSpPr>
            <a:spLocks noGrp="1"/>
          </p:cNvSpPr>
          <p:nvPr>
            <p:ph type="body" sz="quarter" idx="10" hasCustomPrompt="1"/>
          </p:nvPr>
        </p:nvSpPr>
        <p:spPr>
          <a:xfrm>
            <a:off x="434975" y="2188559"/>
            <a:ext cx="5241206"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2155602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34975" y="1631569"/>
            <a:ext cx="3705225"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209"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6" name="Rectangle 5"/>
          <p:cNvSpPr/>
          <p:nvPr userDrawn="1"/>
        </p:nvSpPr>
        <p:spPr bwMode="auto">
          <a:xfrm>
            <a:off x="4367213" y="1631569"/>
            <a:ext cx="3695702"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289928" y="1631569"/>
            <a:ext cx="3708398"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841875"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770907"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34975" y="5026024"/>
            <a:ext cx="3700401" cy="1333698"/>
          </a:xfrm>
        </p:spPr>
        <p:txBody>
          <a:bodyPr lIns="0" tIns="0" rIns="0" bIns="0"/>
          <a:lstStyle>
            <a:lvl1pPr marL="0" indent="0">
              <a:lnSpc>
                <a:spcPct val="100000"/>
              </a:lnSpc>
              <a:spcBef>
                <a:spcPts val="0"/>
              </a:spcBef>
              <a:spcAft>
                <a:spcPts val="800"/>
              </a:spcAft>
              <a:buNone/>
              <a:defRPr sz="16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367212" y="5026024"/>
            <a:ext cx="3695701"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289925" y="5026024"/>
            <a:ext cx="3708401"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79356161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291701"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339460"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87218"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34976"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34975" y="444500"/>
            <a:ext cx="11563350" cy="758825"/>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86136" y="2178050"/>
            <a:ext cx="1604304"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926445"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34976" y="5026024"/>
            <a:ext cx="2706624" cy="1333698"/>
          </a:xfrm>
        </p:spPr>
        <p:txBody>
          <a:bodyPr lIns="0" tIns="0" rIns="0" bIns="0"/>
          <a:lstStyle>
            <a:lvl1pPr marL="0" indent="0">
              <a:lnSpc>
                <a:spcPct val="100000"/>
              </a:lnSpc>
              <a:spcBef>
                <a:spcPts val="0"/>
              </a:spcBef>
              <a:spcAft>
                <a:spcPts val="800"/>
              </a:spcAft>
              <a:buNone/>
              <a:defRPr sz="16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87218" y="5026024"/>
            <a:ext cx="2706624"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339460" y="5026024"/>
            <a:ext cx="2706624"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878687"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830928"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291701" y="5026024"/>
            <a:ext cx="2706624"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72589375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4975" y="2178049"/>
            <a:ext cx="11563350" cy="4373564"/>
          </a:xfrm>
        </p:spPr>
        <p:txBody>
          <a:bodyPr bIns="1737360" anchor="ctr">
            <a:noAutofit/>
          </a:bodyPr>
          <a:lstStyle>
            <a:lvl1pPr algn="ctr">
              <a:defRPr sz="2000">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400288244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rgbClr val="000000"/>
                </a:solidFill>
              </a:defRPr>
            </a:lvl1pPr>
          </a:lstStyle>
          <a:p>
            <a:pPr marL="0" lvl="0">
              <a:lnSpc>
                <a:spcPts val="5600"/>
              </a:lnSpc>
            </a:pPr>
            <a:r>
              <a:rPr lang="en-US"/>
              <a:t>Section title</a:t>
            </a:r>
          </a:p>
        </p:txBody>
      </p:sp>
    </p:spTree>
    <p:extLst>
      <p:ext uri="{BB962C8B-B14F-4D97-AF65-F5344CB8AC3E}">
        <p14:creationId xmlns:p14="http://schemas.microsoft.com/office/powerpoint/2010/main" val="24776421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17449442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4704" cy="6994521"/>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rgbClr val="000000"/>
                </a:solidFill>
              </a:defRPr>
            </a:lvl1pPr>
          </a:lstStyle>
          <a:p>
            <a:pPr marL="0" lvl="0">
              <a:lnSpc>
                <a:spcPts val="5600"/>
              </a:lnSpc>
            </a:pPr>
            <a:r>
              <a:rPr lang="en-US"/>
              <a:t>Section title</a:t>
            </a:r>
          </a:p>
        </p:txBody>
      </p:sp>
    </p:spTree>
    <p:extLst>
      <p:ext uri="{BB962C8B-B14F-4D97-AF65-F5344CB8AC3E}">
        <p14:creationId xmlns:p14="http://schemas.microsoft.com/office/powerpoint/2010/main" val="40146608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708381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34975" y="1866136"/>
            <a:ext cx="7627938" cy="1502728"/>
          </a:xfrm>
          <a:noFill/>
        </p:spPr>
        <p:txBody>
          <a:bodyPr lIns="0" tIns="0" rIns="0" bIns="0" anchor="t" anchorCtr="0"/>
          <a:lstStyle>
            <a:lvl1pPr>
              <a:lnSpc>
                <a:spcPct val="100000"/>
              </a:lnSpc>
              <a:spcAft>
                <a:spcPts val="1300"/>
              </a:spcAft>
              <a:defRPr sz="2600" spc="-150"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Tree>
    <p:extLst>
      <p:ext uri="{BB962C8B-B14F-4D97-AF65-F5344CB8AC3E}">
        <p14:creationId xmlns:p14="http://schemas.microsoft.com/office/powerpoint/2010/main" val="2404628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4976" y="1866136"/>
            <a:ext cx="7627938" cy="1502728"/>
          </a:xfrm>
          <a:noFill/>
        </p:spPr>
        <p:txBody>
          <a:bodyPr lIns="0" tIns="0" rIns="0" bIns="0" anchor="t" anchorCtr="0"/>
          <a:lstStyle>
            <a:lvl1pPr>
              <a:lnSpc>
                <a:spcPct val="100000"/>
              </a:lnSpc>
              <a:spcAft>
                <a:spcPts val="1300"/>
              </a:spcAft>
              <a:defRPr sz="2600" spc="-150"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2"/>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543D6C48-3EEE-4B3F-A414-320F7597CEC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4975" y="447166"/>
            <a:ext cx="1392270" cy="229109"/>
          </a:xfrm>
          <a:prstGeom prst="rect">
            <a:avLst/>
          </a:prstGeom>
        </p:spPr>
      </p:pic>
    </p:spTree>
    <p:extLst>
      <p:ext uri="{BB962C8B-B14F-4D97-AF65-F5344CB8AC3E}">
        <p14:creationId xmlns:p14="http://schemas.microsoft.com/office/powerpoint/2010/main" val="366182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5D655983-0062-49EF-AC5B-FB75C2C18C3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4975" y="447166"/>
            <a:ext cx="1392270" cy="229109"/>
          </a:xfrm>
          <a:prstGeom prst="rect">
            <a:avLst/>
          </a:prstGeom>
        </p:spPr>
      </p:pic>
    </p:spTree>
    <p:extLst>
      <p:ext uri="{BB962C8B-B14F-4D97-AF65-F5344CB8AC3E}">
        <p14:creationId xmlns:p14="http://schemas.microsoft.com/office/powerpoint/2010/main" val="1981014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07859066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150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lumMod val="75000"/>
                    <a:lumOff val="25000"/>
                  </a:schemeClr>
                </a:solidFill>
              </a:defRPr>
            </a:lvl1pPr>
          </a:lstStyle>
          <a:p>
            <a:r>
              <a:rPr lang="en-US"/>
              <a:t>Click to edit Master title style</a:t>
            </a:r>
          </a:p>
        </p:txBody>
      </p:sp>
      <p:sp>
        <p:nvSpPr>
          <p:cNvPr id="4" name="Text Placeholder 3"/>
          <p:cNvSpPr>
            <a:spLocks noGrp="1"/>
          </p:cNvSpPr>
          <p:nvPr>
            <p:ph type="body" sz="quarter" idx="10"/>
          </p:nvPr>
        </p:nvSpPr>
        <p:spPr>
          <a:xfrm>
            <a:off x="598148" y="1462925"/>
            <a:ext cx="11239464" cy="1301895"/>
          </a:xfrm>
        </p:spPr>
        <p:txBody>
          <a:bodyPr wrap="square">
            <a:spAutoFit/>
          </a:bodyPr>
          <a:lstStyle>
            <a:lvl1pPr marL="0" indent="0">
              <a:buNone/>
              <a:defRPr>
                <a:solidFill>
                  <a:schemeClr val="tx2">
                    <a:lumMod val="75000"/>
                    <a:lumOff val="25000"/>
                  </a:schemeClr>
                </a:solidFill>
              </a:defRPr>
            </a:lvl1pPr>
            <a:lvl2pPr marL="233149" indent="0">
              <a:buNone/>
              <a:defRPr>
                <a:solidFill>
                  <a:schemeClr val="tx2">
                    <a:lumMod val="75000"/>
                    <a:lumOff val="25000"/>
                  </a:schemeClr>
                </a:solidFill>
              </a:defRPr>
            </a:lvl2pPr>
            <a:lvl3pPr marL="466298" indent="0">
              <a:buNone/>
              <a:defRPr>
                <a:solidFill>
                  <a:schemeClr val="tx2">
                    <a:lumMod val="75000"/>
                    <a:lumOff val="25000"/>
                  </a:schemeClr>
                </a:solidFill>
              </a:defRPr>
            </a:lvl3pPr>
            <a:lvl4pPr marL="699447" indent="0">
              <a:buNone/>
              <a:defRPr>
                <a:solidFill>
                  <a:schemeClr val="tx2">
                    <a:lumMod val="75000"/>
                    <a:lumOff val="25000"/>
                  </a:schemeClr>
                </a:solidFill>
              </a:defRPr>
            </a:lvl4pPr>
            <a:lvl5pPr marL="932597" indent="0">
              <a:buNone/>
              <a:defRPr>
                <a:solidFill>
                  <a:schemeClr val="tx2">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12172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600467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dirty="0">
              <a:ln>
                <a:noFill/>
              </a:ln>
              <a:solidFill>
                <a:srgbClr val="282828">
                  <a:tint val="75000"/>
                </a:srgbClr>
              </a:solidFill>
              <a:effectLst/>
              <a:uLnTx/>
              <a:uFillTx/>
              <a:latin typeface="Segoe UI"/>
              <a:ea typeface="+mn-ea"/>
              <a:cs typeface="+mn-cs"/>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pPr marL="0" marR="0" lvl="0" indent="0" algn="l" defTabSz="932688"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836" b="0" i="0" u="none" strike="noStrike" kern="1200" cap="none" spc="0" normalizeH="0" baseline="0" noProof="0" smtClean="0">
                <a:ln>
                  <a:noFill/>
                </a:ln>
                <a:solidFill>
                  <a:srgbClr val="282828">
                    <a:tint val="75000"/>
                  </a:srgbClr>
                </a:solidFill>
                <a:effectLst/>
                <a:uLnTx/>
                <a:uFillTx/>
                <a:latin typeface="Segoe UI"/>
                <a:ea typeface="+mn-ea"/>
                <a:cs typeface="+mn-cs"/>
              </a:rPr>
              <a:pPr marL="0" marR="0" lvl="0" indent="0" algn="l" defTabSz="932688" rtl="0" eaLnBrk="1" fontAlgn="auto" latinLnBrk="0" hangingPunct="1">
                <a:lnSpc>
                  <a:spcPct val="100000"/>
                </a:lnSpc>
                <a:spcBef>
                  <a:spcPts val="0"/>
                </a:spcBef>
                <a:spcAft>
                  <a:spcPts val="0"/>
                </a:spcAft>
                <a:buClrTx/>
                <a:buSzTx/>
                <a:buFontTx/>
                <a:buNone/>
                <a:tabLst/>
                <a:defRPr/>
              </a:pPr>
              <a:t>4/23/2019</a:t>
            </a:fld>
            <a:endParaRPr kumimoji="0" lang="en-US" sz="1836" b="0" i="0" u="none" strike="noStrike" kern="1200" cap="none" spc="0" normalizeH="0" baseline="0" noProof="0" dirty="0">
              <a:ln>
                <a:noFill/>
              </a:ln>
              <a:solidFill>
                <a:srgbClr val="282828">
                  <a:tint val="75000"/>
                </a:srgbClr>
              </a:solidFill>
              <a:effectLst/>
              <a:uLnTx/>
              <a:uFillTx/>
              <a:latin typeface="Segoe UI"/>
              <a:ea typeface="+mn-ea"/>
              <a:cs typeface="+mn-cs"/>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pPr marL="0" marR="0" lvl="0" indent="0" algn="r" defTabSz="932688" rtl="0" eaLnBrk="1" fontAlgn="auto" latinLnBrk="0" hangingPunct="1">
              <a:lnSpc>
                <a:spcPct val="100000"/>
              </a:lnSpc>
              <a:spcBef>
                <a:spcPts val="0"/>
              </a:spcBef>
              <a:spcAft>
                <a:spcPts val="0"/>
              </a:spcAft>
              <a:buClrTx/>
              <a:buSzTx/>
              <a:buFontTx/>
              <a:buNone/>
              <a:tabLst/>
              <a:defRPr/>
            </a:pPr>
            <a:fld id="{B6F15528-21DE-4FAA-801E-634DDDAF4B2B}" type="slidenum">
              <a:rPr kumimoji="0" sz="1836" b="0" i="0" u="none" strike="noStrike" kern="1200" cap="none" spc="0" normalizeH="0" baseline="0" noProof="0">
                <a:ln>
                  <a:noFill/>
                </a:ln>
                <a:solidFill>
                  <a:srgbClr val="282828">
                    <a:tint val="75000"/>
                  </a:srgbClr>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‹Nr.›</a:t>
            </a:fld>
            <a:endParaRPr kumimoji="0" sz="1836" b="0" i="0" u="none" strike="noStrike" kern="1200" cap="none" spc="0" normalizeH="0" baseline="0" noProof="0" dirty="0">
              <a:ln>
                <a:noFill/>
              </a:ln>
              <a:solidFill>
                <a:srgbClr val="282828">
                  <a:tint val="75000"/>
                </a:srgbClr>
              </a:solidFill>
              <a:effectLst/>
              <a:uLnTx/>
              <a:uFillTx/>
              <a:latin typeface="Segoe UI"/>
              <a:ea typeface="+mn-ea"/>
              <a:cs typeface="+mn-cs"/>
            </a:endParaRPr>
          </a:p>
        </p:txBody>
      </p:sp>
    </p:spTree>
    <p:extLst>
      <p:ext uri="{BB962C8B-B14F-4D97-AF65-F5344CB8AC3E}">
        <p14:creationId xmlns:p14="http://schemas.microsoft.com/office/powerpoint/2010/main" val="12983677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8" y="3090314"/>
            <a:ext cx="9590081" cy="1828800"/>
          </a:xfrm>
          <a:noFill/>
        </p:spPr>
        <p:txBody>
          <a:bodyPr lIns="0" tIns="0" rIns="0" bIns="182880" anchor="b" anchorCtr="0"/>
          <a:lstStyle>
            <a:lvl1pPr>
              <a:defRPr sz="5400" strike="noStrike" spc="-150"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38158" y="4922419"/>
            <a:ext cx="9590081" cy="964256"/>
          </a:xfrm>
          <a:noFill/>
        </p:spPr>
        <p:txBody>
          <a:bodyPr lIns="0" tIns="0" rIns="0" bIns="0">
            <a:noAutofit/>
          </a:bodyPr>
          <a:lstStyle>
            <a:lvl1pPr marL="0" indent="0">
              <a:lnSpc>
                <a:spcPct val="100000"/>
              </a:lnSpc>
              <a:spcBef>
                <a:spcPts val="0"/>
              </a:spcBef>
              <a:buNone/>
              <a:defRPr sz="1600" spc="0" baseline="0">
                <a:solidFill>
                  <a:srgbClr val="000000"/>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38A0A395-3392-45A6-B80A-0A4DF48B2C40}"/>
              </a:ext>
            </a:extLst>
          </p:cNvPr>
          <p:cNvPicPr>
            <a:picLocks noChangeAspect="1"/>
          </p:cNvPicPr>
          <p:nvPr userDrawn="1"/>
        </p:nvPicPr>
        <p:blipFill>
          <a:blip r:embed="rId2"/>
          <a:stretch>
            <a:fillRect/>
          </a:stretch>
        </p:blipFill>
        <p:spPr>
          <a:xfrm>
            <a:off x="434975" y="447213"/>
            <a:ext cx="1389177" cy="228600"/>
          </a:xfrm>
          <a:prstGeom prst="rect">
            <a:avLst/>
          </a:prstGeom>
        </p:spPr>
      </p:pic>
    </p:spTree>
    <p:extLst>
      <p:ext uri="{BB962C8B-B14F-4D97-AF65-F5344CB8AC3E}">
        <p14:creationId xmlns:p14="http://schemas.microsoft.com/office/powerpoint/2010/main" val="25952165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EF8822D-F745-4E56-A540-A9547E7BCE07}"/>
              </a:ext>
            </a:extLst>
          </p:cNvPr>
          <p:cNvSpPr>
            <a:spLocks noGrp="1"/>
          </p:cNvSpPr>
          <p:nvPr>
            <p:ph type="title" hasCustomPrompt="1"/>
          </p:nvPr>
        </p:nvSpPr>
        <p:spPr>
          <a:xfrm>
            <a:off x="438158" y="3090314"/>
            <a:ext cx="9590081" cy="1828800"/>
          </a:xfrm>
          <a:noFill/>
        </p:spPr>
        <p:txBody>
          <a:bodyPr lIns="0" tIns="0" rIns="0" bIns="182880" anchor="b" anchorCtr="0"/>
          <a:lstStyle>
            <a:lvl1pPr>
              <a:defRPr sz="5400" strike="noStrike" spc="-150" baseline="0">
                <a:solidFill>
                  <a:srgbClr val="FFFFFF"/>
                </a:solidFill>
              </a:defRPr>
            </a:lvl1pPr>
          </a:lstStyle>
          <a:p>
            <a:r>
              <a:rPr lang="en-US"/>
              <a:t>Microsoft 365</a:t>
            </a:r>
            <a:br>
              <a:rPr lang="en-US"/>
            </a:br>
            <a:r>
              <a:rPr lang="en-US"/>
              <a:t>title or event name</a:t>
            </a:r>
          </a:p>
        </p:txBody>
      </p:sp>
      <p:sp>
        <p:nvSpPr>
          <p:cNvPr id="9" name="Text Placeholder 4">
            <a:extLst>
              <a:ext uri="{FF2B5EF4-FFF2-40B4-BE49-F238E27FC236}">
                <a16:creationId xmlns:a16="http://schemas.microsoft.com/office/drawing/2014/main" id="{3A25CC0D-FC54-4BD7-82BD-929FB99709CA}"/>
              </a:ext>
            </a:extLst>
          </p:cNvPr>
          <p:cNvSpPr>
            <a:spLocks noGrp="1"/>
          </p:cNvSpPr>
          <p:nvPr>
            <p:ph type="body" sz="quarter" idx="12" hasCustomPrompt="1"/>
          </p:nvPr>
        </p:nvSpPr>
        <p:spPr>
          <a:xfrm>
            <a:off x="438158" y="4922419"/>
            <a:ext cx="9590081" cy="964256"/>
          </a:xfrm>
          <a:noFill/>
        </p:spPr>
        <p:txBody>
          <a:bodyPr lIns="0" tIns="0" rIns="0" bIns="0">
            <a:noAutofit/>
          </a:bodyPr>
          <a:lstStyle>
            <a:lvl1pPr marL="0" indent="0">
              <a:lnSpc>
                <a:spcPct val="100000"/>
              </a:lnSpc>
              <a:spcBef>
                <a:spcPts val="0"/>
              </a:spcBef>
              <a:buNone/>
              <a:defRPr sz="1600" spc="0" baseline="0">
                <a:solidFill>
                  <a:srgbClr val="FFFFFF"/>
                </a:solidFill>
                <a:latin typeface="+mn-lt"/>
              </a:defRPr>
            </a:lvl1pPr>
          </a:lstStyle>
          <a:p>
            <a:pPr lvl="0"/>
            <a:r>
              <a:rPr lang="en-US"/>
              <a:t>Author name</a:t>
            </a:r>
          </a:p>
          <a:p>
            <a:pPr lvl="0"/>
            <a:r>
              <a:rPr lang="en-US"/>
              <a:t>Date</a:t>
            </a:r>
          </a:p>
        </p:txBody>
      </p:sp>
      <p:pic>
        <p:nvPicPr>
          <p:cNvPr id="5" name="Picture 4">
            <a:extLst>
              <a:ext uri="{FF2B5EF4-FFF2-40B4-BE49-F238E27FC236}">
                <a16:creationId xmlns:a16="http://schemas.microsoft.com/office/drawing/2014/main" id="{EC140D21-9CBD-4648-AC20-72B193B8E109}"/>
              </a:ext>
            </a:extLst>
          </p:cNvPr>
          <p:cNvPicPr>
            <a:picLocks noChangeAspect="1"/>
          </p:cNvPicPr>
          <p:nvPr userDrawn="1"/>
        </p:nvPicPr>
        <p:blipFill>
          <a:blip r:embed="rId2"/>
          <a:stretch>
            <a:fillRect/>
          </a:stretch>
        </p:blipFill>
        <p:spPr>
          <a:xfrm>
            <a:off x="434975" y="447166"/>
            <a:ext cx="1392270" cy="229109"/>
          </a:xfrm>
          <a:prstGeom prst="rect">
            <a:avLst/>
          </a:prstGeom>
        </p:spPr>
      </p:pic>
    </p:spTree>
    <p:extLst>
      <p:ext uri="{BB962C8B-B14F-4D97-AF65-F5344CB8AC3E}">
        <p14:creationId xmlns:p14="http://schemas.microsoft.com/office/powerpoint/2010/main" val="2930254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9" name="Picture 8" descr="A living room&#10;&#10;Description generated with high confidence">
            <a:extLst>
              <a:ext uri="{FF2B5EF4-FFF2-40B4-BE49-F238E27FC236}">
                <a16:creationId xmlns:a16="http://schemas.microsoft.com/office/drawing/2014/main" id="{585DC8B1-301F-412C-9E28-3D87D396CEC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436475" cy="6995517"/>
          </a:xfrm>
          <a:prstGeom prst="rect">
            <a:avLst/>
          </a:prstGeom>
        </p:spPr>
      </p:pic>
      <p:sp>
        <p:nvSpPr>
          <p:cNvPr id="13" name="Rectangle 12">
            <a:extLst>
              <a:ext uri="{FF2B5EF4-FFF2-40B4-BE49-F238E27FC236}">
                <a16:creationId xmlns:a16="http://schemas.microsoft.com/office/drawing/2014/main" id="{F385865E-24CB-4331-A1DD-6278EFBF973F}"/>
              </a:ext>
            </a:extLst>
          </p:cNvPr>
          <p:cNvSpPr/>
          <p:nvPr userDrawn="1"/>
        </p:nvSpPr>
        <p:spPr bwMode="auto">
          <a:xfrm>
            <a:off x="0" y="-1"/>
            <a:ext cx="10378440" cy="6995517"/>
          </a:xfrm>
          <a:prstGeom prst="rect">
            <a:avLst/>
          </a:prstGeom>
          <a:gradFill flip="none" rotWithShape="1">
            <a:gsLst>
              <a:gs pos="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1">
            <a:extLst>
              <a:ext uri="{FF2B5EF4-FFF2-40B4-BE49-F238E27FC236}">
                <a16:creationId xmlns:a16="http://schemas.microsoft.com/office/drawing/2014/main" id="{CA7C8B6F-372D-4AED-9EBD-C53B2BF27A24}"/>
              </a:ext>
            </a:extLst>
          </p:cNvPr>
          <p:cNvSpPr>
            <a:spLocks noGrp="1"/>
          </p:cNvSpPr>
          <p:nvPr>
            <p:ph type="title" hasCustomPrompt="1"/>
          </p:nvPr>
        </p:nvSpPr>
        <p:spPr>
          <a:xfrm>
            <a:off x="438158" y="3090314"/>
            <a:ext cx="9590081" cy="1828800"/>
          </a:xfrm>
          <a:noFill/>
        </p:spPr>
        <p:txBody>
          <a:bodyPr lIns="0" tIns="0" rIns="0" bIns="182880" anchor="b" anchorCtr="0"/>
          <a:lstStyle>
            <a:lvl1pPr>
              <a:defRPr sz="5400" strike="noStrike" spc="-150" baseline="0">
                <a:solidFill>
                  <a:srgbClr val="FFFFFF"/>
                </a:solidFill>
              </a:defRPr>
            </a:lvl1pPr>
          </a:lstStyle>
          <a:p>
            <a:r>
              <a:rPr lang="en-US"/>
              <a:t>Microsoft 365</a:t>
            </a:r>
            <a:br>
              <a:rPr lang="en-US"/>
            </a:br>
            <a:r>
              <a:rPr lang="en-US"/>
              <a:t>title or event name</a:t>
            </a:r>
          </a:p>
        </p:txBody>
      </p:sp>
      <p:sp>
        <p:nvSpPr>
          <p:cNvPr id="8" name="Text Placeholder 4">
            <a:extLst>
              <a:ext uri="{FF2B5EF4-FFF2-40B4-BE49-F238E27FC236}">
                <a16:creationId xmlns:a16="http://schemas.microsoft.com/office/drawing/2014/main" id="{785A3DC9-B076-4B37-93A9-33E5EB147888}"/>
              </a:ext>
            </a:extLst>
          </p:cNvPr>
          <p:cNvSpPr>
            <a:spLocks noGrp="1"/>
          </p:cNvSpPr>
          <p:nvPr>
            <p:ph type="body" sz="quarter" idx="12" hasCustomPrompt="1"/>
          </p:nvPr>
        </p:nvSpPr>
        <p:spPr>
          <a:xfrm>
            <a:off x="438158" y="4922419"/>
            <a:ext cx="9590081" cy="964256"/>
          </a:xfrm>
          <a:noFill/>
        </p:spPr>
        <p:txBody>
          <a:bodyPr lIns="0" tIns="0" rIns="0" bIns="0">
            <a:noAutofit/>
          </a:bodyPr>
          <a:lstStyle>
            <a:lvl1pPr marL="0" indent="0">
              <a:lnSpc>
                <a:spcPct val="100000"/>
              </a:lnSpc>
              <a:spcBef>
                <a:spcPts val="0"/>
              </a:spcBef>
              <a:buNone/>
              <a:defRPr sz="1600" spc="0" baseline="0">
                <a:solidFill>
                  <a:srgbClr val="FFFFFF"/>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5DD6168-74ED-47A7-AE28-853A858FA1A2}"/>
              </a:ext>
            </a:extLst>
          </p:cNvPr>
          <p:cNvPicPr>
            <a:picLocks noChangeAspect="1"/>
          </p:cNvPicPr>
          <p:nvPr userDrawn="1"/>
        </p:nvPicPr>
        <p:blipFill>
          <a:blip r:embed="rId3"/>
          <a:stretch>
            <a:fillRect/>
          </a:stretch>
        </p:blipFill>
        <p:spPr>
          <a:xfrm>
            <a:off x="434975" y="447166"/>
            <a:ext cx="1392270" cy="229109"/>
          </a:xfrm>
          <a:prstGeom prst="rect">
            <a:avLst/>
          </a:prstGeom>
        </p:spPr>
      </p:pic>
    </p:spTree>
    <p:extLst>
      <p:ext uri="{BB962C8B-B14F-4D97-AF65-F5344CB8AC3E}">
        <p14:creationId xmlns:p14="http://schemas.microsoft.com/office/powerpoint/2010/main" val="4401844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86" y="1207361"/>
            <a:ext cx="3701213" cy="1197702"/>
          </a:xfrm>
        </p:spPr>
        <p:txBody>
          <a:bodyPr lIns="0" tIns="0" rIns="0" bIns="0"/>
          <a:lstStyle>
            <a:lvl1pPr>
              <a:lnSpc>
                <a:spcPct val="100000"/>
              </a:lnSpc>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337300" y="1207360"/>
            <a:ext cx="3690938" cy="3378927"/>
          </a:xfrm>
        </p:spPr>
        <p:txBody>
          <a:bodyPr wrap="square" lIns="0" tIns="0" rIns="0" bIns="0">
            <a:noAutofit/>
          </a:bodyPr>
          <a:lstStyle>
            <a:lvl1pPr marL="0" marR="0" indent="0" algn="l" defTabSz="517525" rtl="0" eaLnBrk="1" fontAlgn="auto" latinLnBrk="0" hangingPunct="1">
              <a:lnSpc>
                <a:spcPct val="100000"/>
              </a:lnSpc>
              <a:spcBef>
                <a:spcPts val="0"/>
              </a:spcBef>
              <a:spcAft>
                <a:spcPts val="1000"/>
              </a:spcAft>
              <a:buClrTx/>
              <a:buSzPct val="90000"/>
              <a:buFont typeface="Wingdings" panose="05000000000000000000" pitchFamily="2" charset="2"/>
              <a:buNone/>
              <a:tabLst/>
              <a:defRPr sz="2000" spc="0" baseline="0">
                <a:solidFill>
                  <a:schemeClr val="accent1"/>
                </a:solidFill>
                <a:latin typeface="+mj-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47155139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993" y="2167209"/>
            <a:ext cx="11560332" cy="1528624"/>
          </a:xfrm>
        </p:spPr>
        <p:txBody>
          <a:bodyPr wrap="square" lIns="0" tIns="0" rIns="0" bIns="0">
            <a:spAutoFit/>
          </a:bodyPr>
          <a:lstStyle>
            <a:lvl1pPr marL="0" indent="0">
              <a:lnSpc>
                <a:spcPct val="100000"/>
              </a:lnSpc>
              <a:spcBef>
                <a:spcPts val="2000"/>
              </a:spcBef>
              <a:spcAft>
                <a:spcPts val="0"/>
              </a:spcAft>
              <a:buNone/>
              <a:defRPr sz="2600" b="0" i="0">
                <a:solidFill>
                  <a:srgbClr val="000000"/>
                </a:solidFill>
                <a:latin typeface="+mn-lt"/>
              </a:defRPr>
            </a:lvl1pPr>
            <a:lvl2pPr marL="228600" indent="0">
              <a:lnSpc>
                <a:spcPct val="100000"/>
              </a:lnSpc>
              <a:spcBef>
                <a:spcPts val="2000"/>
              </a:spcBef>
              <a:spcAft>
                <a:spcPts val="0"/>
              </a:spcAft>
              <a:buNone/>
              <a:defRPr sz="2000">
                <a:solidFill>
                  <a:srgbClr val="000000"/>
                </a:solidFill>
              </a:defRPr>
            </a:lvl2pPr>
            <a:lvl3pPr marL="457200" indent="0">
              <a:lnSpc>
                <a:spcPct val="100000"/>
              </a:lnSpc>
              <a:spcBef>
                <a:spcPts val="2000"/>
              </a:spcBef>
              <a:spcAft>
                <a:spcPts val="0"/>
              </a:spcAft>
              <a:buNone/>
              <a:defRPr sz="20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26</a:t>
            </a:r>
          </a:p>
          <a:p>
            <a:pPr lvl="1"/>
            <a:r>
              <a:rPr lang="en-US"/>
              <a:t>Second level Segoe UI 20</a:t>
            </a:r>
          </a:p>
          <a:p>
            <a:pPr lvl="2"/>
            <a:r>
              <a:rPr lang="en-US"/>
              <a:t>Third level Segoe UI 20</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123436281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3" name="Picture 2" descr="A person wearing a suit and tie&#10;&#10;Description generated with very high confidence">
            <a:extLst>
              <a:ext uri="{FF2B5EF4-FFF2-40B4-BE49-F238E27FC236}">
                <a16:creationId xmlns:a16="http://schemas.microsoft.com/office/drawing/2014/main" id="{D7C7894B-0FFD-4641-97BE-1876DDD190F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1457" b="14169"/>
          <a:stretch/>
        </p:blipFill>
        <p:spPr>
          <a:xfrm>
            <a:off x="-1" y="-1"/>
            <a:ext cx="12436475" cy="6995517"/>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990DFA7B-97BC-46B8-B956-1ACFF1DA09E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34975" y="447166"/>
            <a:ext cx="1392270" cy="229109"/>
          </a:xfrm>
          <a:prstGeom prst="rect">
            <a:avLst/>
          </a:prstGeom>
        </p:spPr>
      </p:pic>
    </p:spTree>
    <p:extLst>
      <p:ext uri="{BB962C8B-B14F-4D97-AF65-F5344CB8AC3E}">
        <p14:creationId xmlns:p14="http://schemas.microsoft.com/office/powerpoint/2010/main" val="33308954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856942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7993" y="2164317"/>
            <a:ext cx="5664356" cy="2421972"/>
          </a:xfrm>
        </p:spPr>
        <p:txBody>
          <a:bodyPr wrap="square" lIns="0" tIns="0" rIns="0" bIns="0">
            <a:noAutofit/>
          </a:bodyPr>
          <a:lstStyle>
            <a:lvl1pPr marL="0" marR="0" indent="0" algn="l" defTabSz="932742" rtl="0" eaLnBrk="1" fontAlgn="auto" latinLnBrk="0" hangingPunct="1">
              <a:lnSpc>
                <a:spcPct val="100000"/>
              </a:lnSpc>
              <a:spcBef>
                <a:spcPts val="2000"/>
              </a:spcBef>
              <a:spcAft>
                <a:spcPts val="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26</a:t>
            </a:r>
          </a:p>
          <a:p>
            <a:pPr lvl="0"/>
            <a:r>
              <a:rPr lang="pt-BR"/>
              <a:t>Subhead Segoe UI 26</a:t>
            </a:r>
          </a:p>
          <a:p>
            <a:pPr lvl="0"/>
            <a:r>
              <a:rPr lang="pt-BR"/>
              <a:t>Subhead Segoe UI 26</a:t>
            </a:r>
          </a:p>
        </p:txBody>
      </p:sp>
      <p:sp>
        <p:nvSpPr>
          <p:cNvPr id="3" name="Title 2">
            <a:extLst>
              <a:ext uri="{FF2B5EF4-FFF2-40B4-BE49-F238E27FC236}">
                <a16:creationId xmlns:a16="http://schemas.microsoft.com/office/drawing/2014/main" id="{43E187AA-EF04-4AB1-BC58-089B2A33C59B}"/>
              </a:ext>
            </a:extLst>
          </p:cNvPr>
          <p:cNvSpPr>
            <a:spLocks noGrp="1"/>
          </p:cNvSpPr>
          <p:nvPr>
            <p:ph type="title" hasCustomPrompt="1"/>
          </p:nvPr>
        </p:nvSpPr>
        <p:spPr>
          <a:xfrm>
            <a:off x="437993" y="447520"/>
            <a:ext cx="5664356" cy="755805"/>
          </a:xfrm>
        </p:spPr>
        <p:txBody>
          <a:bodyPr/>
          <a:lstStyle>
            <a:lvl1pPr>
              <a:defRPr/>
            </a:lvl1pPr>
          </a:lstStyle>
          <a:p>
            <a:r>
              <a:rPr lang="en-US"/>
              <a:t>Photo layout 1</a:t>
            </a:r>
          </a:p>
        </p:txBody>
      </p:sp>
      <p:sp>
        <p:nvSpPr>
          <p:cNvPr id="7" name="Picture Placeholder 3">
            <a:extLst>
              <a:ext uri="{FF2B5EF4-FFF2-40B4-BE49-F238E27FC236}">
                <a16:creationId xmlns:a16="http://schemas.microsoft.com/office/drawing/2014/main" id="{2A12A0E8-1E58-4A65-BA42-BEF0F69D25C0}"/>
              </a:ext>
            </a:extLst>
          </p:cNvPr>
          <p:cNvSpPr>
            <a:spLocks noGrp="1"/>
          </p:cNvSpPr>
          <p:nvPr>
            <p:ph type="pic" sz="quarter" idx="10" hasCustomPrompt="1"/>
          </p:nvPr>
        </p:nvSpPr>
        <p:spPr>
          <a:xfrm>
            <a:off x="6334125" y="2"/>
            <a:ext cx="6102349" cy="6994525"/>
          </a:xfrm>
          <a:blipFill dpi="0" rotWithShape="1">
            <a:blip r:embed="rId2"/>
            <a:srcRect/>
            <a:stretch>
              <a:fillRect/>
            </a:stretch>
          </a:blipFill>
        </p:spPr>
        <p:txBody>
          <a:bodyPr anchor="ctr">
            <a:noAutofit/>
          </a:bodyPr>
          <a:lstStyle>
            <a:lvl1pPr marL="0" indent="0" algn="ctr">
              <a:buNone/>
              <a:defRPr sz="2000">
                <a:solidFill>
                  <a:schemeClr val="bg2"/>
                </a:solidFill>
                <a:latin typeface="+mj-lt"/>
              </a:defRPr>
            </a:lvl1pPr>
          </a:lstStyle>
          <a:p>
            <a:r>
              <a:rPr lang="en-US"/>
              <a:t> </a:t>
            </a:r>
          </a:p>
        </p:txBody>
      </p:sp>
    </p:spTree>
    <p:extLst>
      <p:ext uri="{BB962C8B-B14F-4D97-AF65-F5344CB8AC3E}">
        <p14:creationId xmlns:p14="http://schemas.microsoft.com/office/powerpoint/2010/main" val="349781655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6" y="5026024"/>
            <a:ext cx="3703320" cy="1436291"/>
          </a:xfrm>
        </p:spPr>
        <p:txBody>
          <a:bodyPr lIns="0" tIns="0" rIns="0" bIns="0"/>
          <a:lstStyle>
            <a:lvl1pPr marL="0" indent="0">
              <a:lnSpc>
                <a:spcPct val="100000"/>
              </a:lnSpc>
              <a:spcBef>
                <a:spcPts val="1600"/>
              </a:spcBef>
              <a:spcAft>
                <a:spcPts val="0"/>
              </a:spcAft>
              <a:buNone/>
              <a:defRPr sz="1600" b="1">
                <a:solidFill>
                  <a:schemeClr val="accent1"/>
                </a:solidFill>
                <a:latin typeface="+mj-lt"/>
              </a:defRPr>
            </a:lvl1pPr>
            <a:lvl2pPr marL="0" marR="0" indent="0" algn="l" defTabSz="932742" rtl="0" eaLnBrk="1" fontAlgn="auto" latinLnBrk="0" hangingPunct="1">
              <a:lnSpc>
                <a:spcPct val="100000"/>
              </a:lnSpc>
              <a:spcBef>
                <a:spcPts val="1600"/>
              </a:spcBef>
              <a:spcAft>
                <a:spcPts val="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367211" y="5026024"/>
            <a:ext cx="3695700" cy="1436291"/>
          </a:xfrm>
        </p:spPr>
        <p:txBody>
          <a:bodyPr lIns="0" tIns="0" rIns="0" bIns="0"/>
          <a:lstStyle>
            <a:lvl1pPr marL="0" indent="0">
              <a:lnSpc>
                <a:spcPct val="100000"/>
              </a:lnSpc>
              <a:spcBef>
                <a:spcPts val="1600"/>
              </a:spcBef>
              <a:spcAft>
                <a:spcPts val="0"/>
              </a:spcAft>
              <a:buNone/>
              <a:defRPr sz="1600">
                <a:solidFill>
                  <a:schemeClr val="accent1"/>
                </a:solidFill>
                <a:latin typeface="+mj-lt"/>
              </a:defRPr>
            </a:lvl1pPr>
            <a:lvl2pPr marL="0" marR="0" indent="0" algn="l" defTabSz="932742" rtl="0" eaLnBrk="1" fontAlgn="auto" latinLnBrk="0" hangingPunct="1">
              <a:lnSpc>
                <a:spcPct val="100000"/>
              </a:lnSpc>
              <a:spcBef>
                <a:spcPts val="1600"/>
              </a:spcBef>
              <a:spcAft>
                <a:spcPts val="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289926" y="5026024"/>
            <a:ext cx="3703320" cy="1436291"/>
          </a:xfrm>
        </p:spPr>
        <p:txBody>
          <a:bodyPr lIns="0" tIns="0" rIns="0" bIns="0"/>
          <a:lstStyle>
            <a:lvl1pPr marL="0" indent="0">
              <a:lnSpc>
                <a:spcPct val="100000"/>
              </a:lnSpc>
              <a:spcBef>
                <a:spcPts val="1600"/>
              </a:spcBef>
              <a:spcAft>
                <a:spcPts val="0"/>
              </a:spcAft>
              <a:buNone/>
              <a:defRPr sz="1600">
                <a:solidFill>
                  <a:schemeClr val="accent1"/>
                </a:solidFill>
                <a:latin typeface="+mj-lt"/>
              </a:defRPr>
            </a:lvl1pPr>
            <a:lvl2pPr marL="0" marR="0" indent="0" algn="l" defTabSz="932742" rtl="0" eaLnBrk="1" fontAlgn="auto" latinLnBrk="0" hangingPunct="1">
              <a:lnSpc>
                <a:spcPct val="100000"/>
              </a:lnSpc>
              <a:spcBef>
                <a:spcPts val="1600"/>
              </a:spcBef>
              <a:spcAft>
                <a:spcPts val="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9570" y="449266"/>
            <a:ext cx="11553676" cy="754061"/>
          </a:xfrm>
          <a:prstGeom prst="rect">
            <a:avLst/>
          </a:prstGeom>
        </p:spPr>
        <p:txBody>
          <a:bodyPr vert="horz" wrap="square" lIns="0" tIns="164592" rIns="0" bIns="0" rtlCol="0" anchor="t">
            <a:noAutofit/>
          </a:bodyPr>
          <a:lstStyle>
            <a:lvl1pPr>
              <a:defRPr/>
            </a:lvl1pPr>
          </a:lstStyle>
          <a:p>
            <a:r>
              <a:rPr lang="en-US"/>
              <a:t>Photo layout 2</a:t>
            </a:r>
          </a:p>
        </p:txBody>
      </p:sp>
      <p:sp>
        <p:nvSpPr>
          <p:cNvPr id="15" name="Picture Placeholder 10">
            <a:extLst>
              <a:ext uri="{FF2B5EF4-FFF2-40B4-BE49-F238E27FC236}">
                <a16:creationId xmlns:a16="http://schemas.microsoft.com/office/drawing/2014/main" id="{2A24BECD-9F61-4DC6-BC63-6426A320F58D}"/>
              </a:ext>
            </a:extLst>
          </p:cNvPr>
          <p:cNvSpPr>
            <a:spLocks noGrp="1"/>
          </p:cNvSpPr>
          <p:nvPr>
            <p:ph type="pic" sz="quarter" idx="14" hasCustomPrompt="1"/>
          </p:nvPr>
        </p:nvSpPr>
        <p:spPr>
          <a:xfrm>
            <a:off x="434974" y="2178050"/>
            <a:ext cx="3705225" cy="2635250"/>
          </a:xfrm>
          <a:blipFill>
            <a:blip r:embed="rId2"/>
            <a:stretch>
              <a:fillRect/>
            </a:stretch>
          </a:blipFill>
        </p:spPr>
        <p:txBody>
          <a:bodyPr anchor="ctr">
            <a:noAutofit/>
          </a:bodyPr>
          <a:lstStyle>
            <a:lvl1pPr marL="0" indent="0" algn="ctr">
              <a:buNone/>
              <a:defRPr sz="2000">
                <a:solidFill>
                  <a:schemeClr val="bg2"/>
                </a:solidFill>
                <a:latin typeface="+mj-lt"/>
              </a:defRPr>
            </a:lvl1pPr>
          </a:lstStyle>
          <a:p>
            <a:r>
              <a:rPr lang="en-US"/>
              <a:t> </a:t>
            </a:r>
          </a:p>
        </p:txBody>
      </p:sp>
      <p:sp>
        <p:nvSpPr>
          <p:cNvPr id="16" name="Picture Placeholder 10">
            <a:extLst>
              <a:ext uri="{FF2B5EF4-FFF2-40B4-BE49-F238E27FC236}">
                <a16:creationId xmlns:a16="http://schemas.microsoft.com/office/drawing/2014/main" id="{F4C8D9CF-70F4-4C96-8B25-C6E6B7E9A260}"/>
              </a:ext>
            </a:extLst>
          </p:cNvPr>
          <p:cNvSpPr>
            <a:spLocks noGrp="1"/>
          </p:cNvSpPr>
          <p:nvPr>
            <p:ph type="pic" sz="quarter" idx="15" hasCustomPrompt="1"/>
          </p:nvPr>
        </p:nvSpPr>
        <p:spPr>
          <a:xfrm>
            <a:off x="4367214" y="2178050"/>
            <a:ext cx="3695700" cy="2635250"/>
          </a:xfrm>
          <a:blipFill>
            <a:blip r:embed="rId3"/>
            <a:stretch>
              <a:fillRect/>
            </a:stretch>
          </a:blipFill>
        </p:spPr>
        <p:txBody>
          <a:bodyPr anchor="ctr">
            <a:noAutofit/>
          </a:bodyPr>
          <a:lstStyle>
            <a:lvl1pPr marL="0" indent="0" algn="ctr">
              <a:buNone/>
              <a:defRPr sz="2000">
                <a:solidFill>
                  <a:schemeClr val="bg2"/>
                </a:solidFill>
                <a:latin typeface="+mj-lt"/>
              </a:defRPr>
            </a:lvl1pPr>
          </a:lstStyle>
          <a:p>
            <a:r>
              <a:rPr lang="en-US"/>
              <a:t>v</a:t>
            </a:r>
          </a:p>
        </p:txBody>
      </p:sp>
      <p:sp>
        <p:nvSpPr>
          <p:cNvPr id="17" name="Picture Placeholder 10">
            <a:extLst>
              <a:ext uri="{FF2B5EF4-FFF2-40B4-BE49-F238E27FC236}">
                <a16:creationId xmlns:a16="http://schemas.microsoft.com/office/drawing/2014/main" id="{C142A4C4-16C5-4F9B-8B41-005DE02869AB}"/>
              </a:ext>
            </a:extLst>
          </p:cNvPr>
          <p:cNvSpPr>
            <a:spLocks noGrp="1"/>
          </p:cNvSpPr>
          <p:nvPr>
            <p:ph type="pic" sz="quarter" idx="16" hasCustomPrompt="1"/>
          </p:nvPr>
        </p:nvSpPr>
        <p:spPr>
          <a:xfrm>
            <a:off x="8289926" y="2178051"/>
            <a:ext cx="3706871" cy="2635251"/>
          </a:xfrm>
          <a:blipFill>
            <a:blip r:embed="rId4"/>
            <a:stretch>
              <a:fillRect/>
            </a:stretch>
          </a:blipFill>
        </p:spPr>
        <p:txBody>
          <a:bodyPr anchor="ctr">
            <a:noAutofit/>
          </a:bodyPr>
          <a:lstStyle>
            <a:lvl1pPr marL="0" indent="0" algn="ctr">
              <a:buNone/>
              <a:defRPr sz="2000">
                <a:solidFill>
                  <a:schemeClr val="bg2"/>
                </a:solidFill>
                <a:latin typeface="+mj-lt"/>
              </a:defRPr>
            </a:lvl1pPr>
          </a:lstStyle>
          <a:p>
            <a:r>
              <a:rPr lang="en-US"/>
              <a:t> </a:t>
            </a:r>
          </a:p>
        </p:txBody>
      </p:sp>
    </p:spTree>
    <p:extLst>
      <p:ext uri="{BB962C8B-B14F-4D97-AF65-F5344CB8AC3E}">
        <p14:creationId xmlns:p14="http://schemas.microsoft.com/office/powerpoint/2010/main" val="203632328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338289" y="2169244"/>
            <a:ext cx="5656771" cy="3850556"/>
          </a:xfrm>
        </p:spPr>
        <p:txBody>
          <a:bodyPr anchor="ctr">
            <a:noAutofit/>
          </a:bodyPr>
          <a:lstStyle>
            <a:lvl1pPr algn="ctr">
              <a:defRPr sz="2000">
                <a:latin typeface="+mj-lt"/>
              </a:defRPr>
            </a:lvl1pPr>
          </a:lstStyle>
          <a:p>
            <a:r>
              <a:rPr lang="en-US"/>
              <a:t> </a:t>
            </a:r>
          </a:p>
        </p:txBody>
      </p:sp>
      <p:sp>
        <p:nvSpPr>
          <p:cNvPr id="4" name="Text Placeholder 3"/>
          <p:cNvSpPr>
            <a:spLocks noGrp="1"/>
          </p:cNvSpPr>
          <p:nvPr>
            <p:ph type="body" sz="quarter" idx="10" hasCustomPrompt="1"/>
          </p:nvPr>
        </p:nvSpPr>
        <p:spPr>
          <a:xfrm>
            <a:off x="441415" y="2169244"/>
            <a:ext cx="5333743" cy="2644056"/>
          </a:xfrm>
        </p:spPr>
        <p:txBody>
          <a:bodyPr wrap="square" lIns="0" tIns="0" rIns="0" bIns="0">
            <a:noAutofit/>
          </a:bodyPr>
          <a:lstStyle>
            <a:lvl1pPr marL="0" marR="0" indent="0" algn="l" defTabSz="932742" rtl="0" eaLnBrk="1" fontAlgn="auto" latinLnBrk="0" hangingPunct="1">
              <a:lnSpc>
                <a:spcPct val="100000"/>
              </a:lnSpc>
              <a:spcBef>
                <a:spcPts val="2000"/>
              </a:spcBef>
              <a:spcAft>
                <a:spcPts val="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26</a:t>
            </a:r>
          </a:p>
          <a:p>
            <a:pPr lvl="0"/>
            <a:r>
              <a:rPr lang="pt-BR"/>
              <a:t>Subhead Segoe UI 26</a:t>
            </a:r>
          </a:p>
          <a:p>
            <a:pPr lvl="0"/>
            <a:r>
              <a:rPr lang="pt-BR"/>
              <a:t>Subhead Segoe UI 26</a:t>
            </a:r>
          </a:p>
        </p:txBody>
      </p:sp>
      <p:sp>
        <p:nvSpPr>
          <p:cNvPr id="2" name="Title 1">
            <a:extLst>
              <a:ext uri="{FF2B5EF4-FFF2-40B4-BE49-F238E27FC236}">
                <a16:creationId xmlns:a16="http://schemas.microsoft.com/office/drawing/2014/main" id="{5B11769B-2C5C-4432-BC0E-481D5EFABA81}"/>
              </a:ext>
            </a:extLst>
          </p:cNvPr>
          <p:cNvSpPr>
            <a:spLocks noGrp="1"/>
          </p:cNvSpPr>
          <p:nvPr>
            <p:ph type="title" hasCustomPrompt="1"/>
          </p:nvPr>
        </p:nvSpPr>
        <p:spPr/>
        <p:txBody>
          <a:bodyPr/>
          <a:lstStyle>
            <a:lvl1pPr>
              <a:defRPr/>
            </a:lvl1pPr>
          </a:lstStyle>
          <a:p>
            <a:r>
              <a:rPr lang="en-US"/>
              <a:t>Device layout</a:t>
            </a:r>
          </a:p>
        </p:txBody>
      </p:sp>
    </p:spTree>
    <p:extLst>
      <p:ext uri="{BB962C8B-B14F-4D97-AF65-F5344CB8AC3E}">
        <p14:creationId xmlns:p14="http://schemas.microsoft.com/office/powerpoint/2010/main" val="39515342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34975" y="1631569"/>
            <a:ext cx="3705225"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210"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6" name="Rectangle 5"/>
          <p:cNvSpPr/>
          <p:nvPr userDrawn="1"/>
        </p:nvSpPr>
        <p:spPr bwMode="auto">
          <a:xfrm>
            <a:off x="4367213" y="1631569"/>
            <a:ext cx="3695702"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289928" y="1631569"/>
            <a:ext cx="3708398"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841875"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770907"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34975" y="449266"/>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34976" y="5026024"/>
            <a:ext cx="3700401" cy="1436291"/>
          </a:xfrm>
        </p:spPr>
        <p:txBody>
          <a:bodyPr lIns="0" tIns="0" rIns="0" bIns="0"/>
          <a:lstStyle>
            <a:lvl1pPr marL="0" indent="0">
              <a:lnSpc>
                <a:spcPct val="100000"/>
              </a:lnSpc>
              <a:spcBef>
                <a:spcPts val="1600"/>
              </a:spcBef>
              <a:spcAft>
                <a:spcPts val="0"/>
              </a:spcAft>
              <a:buNone/>
              <a:defRPr sz="1600" b="1">
                <a:solidFill>
                  <a:schemeClr val="accent1"/>
                </a:solidFill>
                <a:latin typeface="+mj-lt"/>
              </a:defRPr>
            </a:lvl1pPr>
            <a:lvl2pPr marL="0" marR="0" indent="0" algn="l" defTabSz="932742" rtl="0" eaLnBrk="1" fontAlgn="auto" latinLnBrk="0" hangingPunct="1">
              <a:lnSpc>
                <a:spcPct val="100000"/>
              </a:lnSpc>
              <a:spcBef>
                <a:spcPts val="1600"/>
              </a:spcBef>
              <a:spcAft>
                <a:spcPts val="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367213" y="5026024"/>
            <a:ext cx="3695701" cy="1436291"/>
          </a:xfrm>
        </p:spPr>
        <p:txBody>
          <a:bodyPr lIns="0" tIns="0" rIns="0" bIns="0"/>
          <a:lstStyle>
            <a:lvl1pPr marL="0" indent="0">
              <a:lnSpc>
                <a:spcPct val="100000"/>
              </a:lnSpc>
              <a:spcBef>
                <a:spcPts val="1600"/>
              </a:spcBef>
              <a:spcAft>
                <a:spcPts val="0"/>
              </a:spcAft>
              <a:buNone/>
              <a:defRPr sz="1600">
                <a:solidFill>
                  <a:schemeClr val="accent1"/>
                </a:solidFill>
                <a:latin typeface="+mj-lt"/>
              </a:defRPr>
            </a:lvl1pPr>
            <a:lvl2pPr marL="0" marR="0" indent="0" algn="l" defTabSz="932742" rtl="0" eaLnBrk="1" fontAlgn="auto" latinLnBrk="0" hangingPunct="1">
              <a:lnSpc>
                <a:spcPct val="100000"/>
              </a:lnSpc>
              <a:spcBef>
                <a:spcPts val="1600"/>
              </a:spcBef>
              <a:spcAft>
                <a:spcPts val="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289926" y="5026024"/>
            <a:ext cx="3708401" cy="1436291"/>
          </a:xfrm>
        </p:spPr>
        <p:txBody>
          <a:bodyPr lIns="0" tIns="0" rIns="0" bIns="0"/>
          <a:lstStyle>
            <a:lvl1pPr marL="0" indent="0">
              <a:lnSpc>
                <a:spcPct val="100000"/>
              </a:lnSpc>
              <a:spcBef>
                <a:spcPts val="1600"/>
              </a:spcBef>
              <a:spcAft>
                <a:spcPts val="0"/>
              </a:spcAft>
              <a:buNone/>
              <a:defRPr sz="1600">
                <a:solidFill>
                  <a:schemeClr val="accent1"/>
                </a:solidFill>
                <a:latin typeface="+mj-lt"/>
              </a:defRPr>
            </a:lvl1pPr>
            <a:lvl2pPr marL="0" marR="0" indent="0" algn="l" defTabSz="932742" rtl="0" eaLnBrk="1" fontAlgn="auto" latinLnBrk="0" hangingPunct="1">
              <a:lnSpc>
                <a:spcPct val="100000"/>
              </a:lnSpc>
              <a:spcBef>
                <a:spcPts val="1600"/>
              </a:spcBef>
              <a:spcAft>
                <a:spcPts val="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61065862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291701" y="1622047"/>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339461" y="1622047"/>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87219" y="1622047"/>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34976" y="1622047"/>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39094" y="448622"/>
            <a:ext cx="11559231" cy="75470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86136" y="2178050"/>
            <a:ext cx="1604304"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926445"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34976" y="5026024"/>
            <a:ext cx="2706624" cy="1436291"/>
          </a:xfrm>
        </p:spPr>
        <p:txBody>
          <a:bodyPr lIns="0" tIns="0" rIns="0" bIns="0"/>
          <a:lstStyle>
            <a:lvl1pPr marL="0" indent="0">
              <a:lnSpc>
                <a:spcPct val="100000"/>
              </a:lnSpc>
              <a:spcBef>
                <a:spcPts val="1600"/>
              </a:spcBef>
              <a:spcAft>
                <a:spcPts val="0"/>
              </a:spcAft>
              <a:buNone/>
              <a:defRPr sz="1600" b="1">
                <a:solidFill>
                  <a:schemeClr val="accent1"/>
                </a:solidFill>
                <a:latin typeface="+mj-lt"/>
              </a:defRPr>
            </a:lvl1pPr>
            <a:lvl2pPr marL="0" marR="0" indent="0" algn="l" defTabSz="932742" rtl="0" eaLnBrk="1" fontAlgn="auto" latinLnBrk="0" hangingPunct="1">
              <a:lnSpc>
                <a:spcPct val="100000"/>
              </a:lnSpc>
              <a:spcBef>
                <a:spcPts val="1600"/>
              </a:spcBef>
              <a:spcAft>
                <a:spcPts val="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87219" y="5026024"/>
            <a:ext cx="2706624" cy="1436291"/>
          </a:xfrm>
        </p:spPr>
        <p:txBody>
          <a:bodyPr lIns="0" tIns="0" rIns="0" bIns="0"/>
          <a:lstStyle>
            <a:lvl1pPr marL="0" indent="0">
              <a:lnSpc>
                <a:spcPct val="100000"/>
              </a:lnSpc>
              <a:spcBef>
                <a:spcPts val="1600"/>
              </a:spcBef>
              <a:spcAft>
                <a:spcPts val="0"/>
              </a:spcAft>
              <a:buNone/>
              <a:defRPr sz="1600">
                <a:solidFill>
                  <a:schemeClr val="accent1"/>
                </a:solidFill>
                <a:latin typeface="+mj-lt"/>
              </a:defRPr>
            </a:lvl1pPr>
            <a:lvl2pPr marL="0" marR="0" indent="0" algn="l" defTabSz="932742" rtl="0" eaLnBrk="1" fontAlgn="auto" latinLnBrk="0" hangingPunct="1">
              <a:lnSpc>
                <a:spcPct val="100000"/>
              </a:lnSpc>
              <a:spcBef>
                <a:spcPts val="1600"/>
              </a:spcBef>
              <a:spcAft>
                <a:spcPts val="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339461" y="5026024"/>
            <a:ext cx="2706624" cy="1436291"/>
          </a:xfrm>
        </p:spPr>
        <p:txBody>
          <a:bodyPr lIns="0" tIns="0" rIns="0" bIns="0"/>
          <a:lstStyle>
            <a:lvl1pPr marL="0" indent="0">
              <a:lnSpc>
                <a:spcPct val="100000"/>
              </a:lnSpc>
              <a:spcBef>
                <a:spcPts val="1600"/>
              </a:spcBef>
              <a:spcAft>
                <a:spcPts val="0"/>
              </a:spcAft>
              <a:buNone/>
              <a:defRPr sz="1600">
                <a:solidFill>
                  <a:schemeClr val="accent1"/>
                </a:solidFill>
                <a:latin typeface="+mj-lt"/>
              </a:defRPr>
            </a:lvl1pPr>
            <a:lvl2pPr marL="0" marR="0" indent="0" algn="l" defTabSz="932742" rtl="0" eaLnBrk="1" fontAlgn="auto" latinLnBrk="0" hangingPunct="1">
              <a:lnSpc>
                <a:spcPct val="100000"/>
              </a:lnSpc>
              <a:spcBef>
                <a:spcPts val="1600"/>
              </a:spcBef>
              <a:spcAft>
                <a:spcPts val="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878687"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830928"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291701" y="5026024"/>
            <a:ext cx="2706624" cy="1436291"/>
          </a:xfrm>
        </p:spPr>
        <p:txBody>
          <a:bodyPr lIns="0" tIns="0" rIns="0" bIns="0"/>
          <a:lstStyle>
            <a:lvl1pPr marL="0" indent="0">
              <a:lnSpc>
                <a:spcPct val="100000"/>
              </a:lnSpc>
              <a:spcBef>
                <a:spcPts val="1600"/>
              </a:spcBef>
              <a:spcAft>
                <a:spcPts val="0"/>
              </a:spcAft>
              <a:buNone/>
              <a:defRPr sz="1600">
                <a:solidFill>
                  <a:schemeClr val="accent1"/>
                </a:solidFill>
                <a:latin typeface="+mj-lt"/>
              </a:defRPr>
            </a:lvl1pPr>
            <a:lvl2pPr marL="0" marR="0" indent="0" algn="l" defTabSz="932742" rtl="0" eaLnBrk="1" fontAlgn="auto" latinLnBrk="0" hangingPunct="1">
              <a:lnSpc>
                <a:spcPct val="100000"/>
              </a:lnSpc>
              <a:spcBef>
                <a:spcPts val="1600"/>
              </a:spcBef>
              <a:spcAft>
                <a:spcPts val="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37910883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9570" y="2168859"/>
            <a:ext cx="11558755" cy="4373564"/>
          </a:xfrm>
        </p:spPr>
        <p:txBody>
          <a:bodyPr bIns="1737360" anchor="ctr">
            <a:noAutofit/>
          </a:bodyPr>
          <a:lstStyle>
            <a:lvl1pPr algn="ctr">
              <a:defRPr sz="2000">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9570" y="449266"/>
            <a:ext cx="11558755" cy="754061"/>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69828677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8388" y="1207897"/>
            <a:ext cx="7624525" cy="3605405"/>
          </a:xfrm>
          <a:noFill/>
        </p:spPr>
        <p:txBody>
          <a:bodyPr vert="horz" wrap="square" lIns="0" tIns="0" rIns="0" bIns="0" rtlCol="0" anchor="t" anchorCtr="0">
            <a:noAutofit/>
          </a:bodyPr>
          <a:lstStyle>
            <a:lvl1pPr>
              <a:lnSpc>
                <a:spcPct val="90000"/>
              </a:lnSpc>
              <a:defRPr lang="en-US" sz="5400" spc="-150" dirty="0">
                <a:solidFill>
                  <a:srgbClr val="000000"/>
                </a:solidFill>
              </a:defRPr>
            </a:lvl1pPr>
          </a:lstStyle>
          <a:p>
            <a:pPr marL="0" lvl="0">
              <a:lnSpc>
                <a:spcPts val="5600"/>
              </a:lnSpc>
            </a:pPr>
            <a:r>
              <a:rPr lang="en-US"/>
              <a:t>Section title</a:t>
            </a:r>
          </a:p>
        </p:txBody>
      </p:sp>
    </p:spTree>
    <p:extLst>
      <p:ext uri="{BB962C8B-B14F-4D97-AF65-F5344CB8AC3E}">
        <p14:creationId xmlns:p14="http://schemas.microsoft.com/office/powerpoint/2010/main" val="19429578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38388" y="1207897"/>
            <a:ext cx="7624525" cy="3605405"/>
          </a:xfrm>
          <a:noFill/>
        </p:spPr>
        <p:txBody>
          <a:bodyPr vert="horz" wrap="square" lIns="0" tIns="0" rIns="0" bIns="0" rtlCol="0" anchor="t" anchorCtr="0">
            <a:noAutofit/>
          </a:bodyPr>
          <a:lstStyle>
            <a:lvl1pPr>
              <a:lnSpc>
                <a:spcPct val="90000"/>
              </a:lnSpc>
              <a:defRPr lang="en-US" sz="5400" spc="-150" dirty="0">
                <a:solidFill>
                  <a:srgbClr val="FFFFFF"/>
                </a:solidFill>
              </a:defRPr>
            </a:lvl1pPr>
          </a:lstStyle>
          <a:p>
            <a:pPr marL="0" lvl="0">
              <a:lnSpc>
                <a:spcPts val="5600"/>
              </a:lnSpc>
            </a:pPr>
            <a:r>
              <a:rPr lang="en-US"/>
              <a:t>Section title</a:t>
            </a:r>
          </a:p>
        </p:txBody>
      </p:sp>
    </p:spTree>
    <p:extLst>
      <p:ext uri="{BB962C8B-B14F-4D97-AF65-F5344CB8AC3E}">
        <p14:creationId xmlns:p14="http://schemas.microsoft.com/office/powerpoint/2010/main" val="2191458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90F1C0C-4E87-46DA-8897-72B588A797BB}"/>
              </a:ext>
            </a:extLst>
          </p:cNvPr>
          <p:cNvPicPr>
            <a:picLocks noChangeAspect="1"/>
          </p:cNvPicPr>
          <p:nvPr userDrawn="1"/>
        </p:nvPicPr>
        <p:blipFill rotWithShape="1">
          <a:blip r:embed="rId2"/>
          <a:srcRect l="7942" t="15902" r="23853" b="15892"/>
          <a:stretch/>
        </p:blipFill>
        <p:spPr>
          <a:xfrm>
            <a:off x="1786" y="0"/>
            <a:ext cx="12434689" cy="6995518"/>
          </a:xfrm>
          <a:prstGeom prst="rect">
            <a:avLst/>
          </a:prstGeom>
        </p:spPr>
      </p:pic>
      <p:sp>
        <p:nvSpPr>
          <p:cNvPr id="8" name="Rectangle 7">
            <a:extLst>
              <a:ext uri="{FF2B5EF4-FFF2-40B4-BE49-F238E27FC236}">
                <a16:creationId xmlns:a16="http://schemas.microsoft.com/office/drawing/2014/main" id="{21D19981-2B58-4DF2-8493-DB92F377C816}"/>
              </a:ext>
            </a:extLst>
          </p:cNvPr>
          <p:cNvSpPr/>
          <p:nvPr userDrawn="1"/>
        </p:nvSpPr>
        <p:spPr bwMode="auto">
          <a:xfrm>
            <a:off x="0" y="-1"/>
            <a:ext cx="10378440" cy="6995517"/>
          </a:xfrm>
          <a:prstGeom prst="rect">
            <a:avLst/>
          </a:prstGeom>
          <a:gradFill flip="none" rotWithShape="1">
            <a:gsLst>
              <a:gs pos="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a:extLst>
              <a:ext uri="{FF2B5EF4-FFF2-40B4-BE49-F238E27FC236}">
                <a16:creationId xmlns:a16="http://schemas.microsoft.com/office/drawing/2014/main" id="{72E7EE4D-F34D-406F-9E33-428BB86000E9}"/>
              </a:ext>
            </a:extLst>
          </p:cNvPr>
          <p:cNvSpPr>
            <a:spLocks noGrp="1"/>
          </p:cNvSpPr>
          <p:nvPr>
            <p:ph type="title" hasCustomPrompt="1"/>
          </p:nvPr>
        </p:nvSpPr>
        <p:spPr>
          <a:xfrm>
            <a:off x="438388" y="1207897"/>
            <a:ext cx="7624525" cy="3605405"/>
          </a:xfrm>
          <a:noFill/>
        </p:spPr>
        <p:txBody>
          <a:bodyPr vert="horz" wrap="square" lIns="0" tIns="0" rIns="0" bIns="0" rtlCol="0" anchor="t" anchorCtr="0">
            <a:noAutofit/>
          </a:bodyPr>
          <a:lstStyle>
            <a:lvl1pPr>
              <a:lnSpc>
                <a:spcPct val="90000"/>
              </a:lnSpc>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4736935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4975" y="1226817"/>
            <a:ext cx="3705225" cy="1195895"/>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337300" y="1226818"/>
            <a:ext cx="3690938"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500"/>
              </a:spcAft>
              <a:buClrTx/>
              <a:buSzPct val="90000"/>
              <a:buFont typeface="Wingdings" panose="05000000000000000000" pitchFamily="2" charset="2"/>
              <a:buNone/>
              <a:tabLst/>
              <a:defRPr sz="2000" spc="0" baseline="0">
                <a:solidFill>
                  <a:schemeClr val="accent1"/>
                </a:solidFill>
                <a:latin typeface="+mj-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17473439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27831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39178" y="2167672"/>
            <a:ext cx="7623927" cy="1443891"/>
          </a:xfrm>
          <a:noFill/>
        </p:spPr>
        <p:txBody>
          <a:bodyPr lIns="0" tIns="0" rIns="0" bIns="0" anchor="t" anchorCtr="0"/>
          <a:lstStyle>
            <a:lvl1pPr>
              <a:lnSpc>
                <a:spcPct val="100000"/>
              </a:lnSpc>
              <a:spcAft>
                <a:spcPts val="1300"/>
              </a:spcAft>
              <a:defRPr sz="2600" spc="-150"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B4E5D379-8A6F-4F8A-AE3E-368C1746961B}"/>
              </a:ext>
            </a:extLst>
          </p:cNvPr>
          <p:cNvPicPr>
            <a:picLocks noChangeAspect="1"/>
          </p:cNvPicPr>
          <p:nvPr userDrawn="1"/>
        </p:nvPicPr>
        <p:blipFill>
          <a:blip r:embed="rId2"/>
          <a:stretch>
            <a:fillRect/>
          </a:stretch>
        </p:blipFill>
        <p:spPr>
          <a:xfrm>
            <a:off x="434975" y="447213"/>
            <a:ext cx="1389177" cy="228600"/>
          </a:xfrm>
          <a:prstGeom prst="rect">
            <a:avLst/>
          </a:prstGeom>
        </p:spPr>
      </p:pic>
    </p:spTree>
    <p:extLst>
      <p:ext uri="{BB962C8B-B14F-4D97-AF65-F5344CB8AC3E}">
        <p14:creationId xmlns:p14="http://schemas.microsoft.com/office/powerpoint/2010/main" val="30143643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8" y="2167221"/>
            <a:ext cx="7624756" cy="1444341"/>
          </a:xfrm>
          <a:noFill/>
        </p:spPr>
        <p:txBody>
          <a:bodyPr lIns="0" tIns="0" rIns="0" bIns="0" anchor="t" anchorCtr="0"/>
          <a:lstStyle>
            <a:lvl1pPr>
              <a:lnSpc>
                <a:spcPct val="100000"/>
              </a:lnSpc>
              <a:spcAft>
                <a:spcPts val="1300"/>
              </a:spcAft>
              <a:defRPr sz="2600" spc="-150"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88BBF88D-B97C-4F45-9617-663CF4FB2512}"/>
              </a:ext>
            </a:extLst>
          </p:cNvPr>
          <p:cNvPicPr>
            <a:picLocks noChangeAspect="1"/>
          </p:cNvPicPr>
          <p:nvPr userDrawn="1"/>
        </p:nvPicPr>
        <p:blipFill>
          <a:blip r:embed="rId2"/>
          <a:stretch>
            <a:fillRect/>
          </a:stretch>
        </p:blipFill>
        <p:spPr>
          <a:xfrm>
            <a:off x="434975" y="447166"/>
            <a:ext cx="1392270" cy="229109"/>
          </a:xfrm>
          <a:prstGeom prst="rect">
            <a:avLst/>
          </a:prstGeom>
        </p:spPr>
      </p:pic>
    </p:spTree>
    <p:extLst>
      <p:ext uri="{BB962C8B-B14F-4D97-AF65-F5344CB8AC3E}">
        <p14:creationId xmlns:p14="http://schemas.microsoft.com/office/powerpoint/2010/main" val="22056686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cSld name="Blank- White">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4249131" y="6388990"/>
            <a:ext cx="3938218" cy="372394"/>
          </a:xfrm>
          <a:prstGeom prst="rect">
            <a:avLst/>
          </a:prstGeom>
        </p:spPr>
        <p:txBody>
          <a:bodyPr vert="horz" lIns="91440" tIns="45720" rIns="91440" bIns="45720" rtlCol="0" anchor="b"/>
          <a:lstStyle>
            <a:lvl1pPr algn="ctr">
              <a:defRPr sz="816">
                <a:solidFill>
                  <a:schemeClr val="tx2"/>
                </a:solidFill>
              </a:defRPr>
            </a:lvl1pPr>
          </a:lstStyle>
          <a:p>
            <a:pPr marL="0" marR="0" lvl="0" indent="0" algn="ctr" defTabSz="931289" rtl="0" eaLnBrk="1" fontAlgn="auto" latinLnBrk="0" hangingPunct="1">
              <a:lnSpc>
                <a:spcPct val="100000"/>
              </a:lnSpc>
              <a:spcBef>
                <a:spcPts val="0"/>
              </a:spcBef>
              <a:spcAft>
                <a:spcPts val="0"/>
              </a:spcAft>
              <a:buClrTx/>
              <a:buSzTx/>
              <a:buFontTx/>
              <a:buNone/>
              <a:tabLst/>
              <a:defRPr/>
            </a:pPr>
            <a:endParaRPr kumimoji="0" lang="en-US" sz="816" b="0" i="0" u="none" strike="noStrike" kern="1200" cap="none" spc="0" normalizeH="0" baseline="0" noProof="0">
              <a:ln>
                <a:noFill/>
              </a:ln>
              <a:solidFill>
                <a:srgbClr val="505050"/>
              </a:solidFill>
              <a:effectLst/>
              <a:uLnTx/>
              <a:uFillTx/>
              <a:latin typeface="Segoe UI"/>
              <a:ea typeface="+mn-ea"/>
              <a:cs typeface="+mn-cs"/>
            </a:endParaRPr>
          </a:p>
        </p:txBody>
      </p:sp>
      <p:sp>
        <p:nvSpPr>
          <p:cNvPr id="7" name="Slide Number Placeholder 5"/>
          <p:cNvSpPr>
            <a:spLocks noGrp="1"/>
          </p:cNvSpPr>
          <p:nvPr>
            <p:ph type="sldNum" sz="quarter" idx="4"/>
          </p:nvPr>
        </p:nvSpPr>
        <p:spPr>
          <a:xfrm>
            <a:off x="8187349" y="6388990"/>
            <a:ext cx="3938218" cy="372394"/>
          </a:xfrm>
          <a:prstGeom prst="rect">
            <a:avLst/>
          </a:prstGeom>
        </p:spPr>
        <p:txBody>
          <a:bodyPr vert="horz" lIns="91440" tIns="45720" rIns="91440" bIns="45720" rtlCol="0" anchor="b"/>
          <a:lstStyle>
            <a:lvl1pPr algn="r">
              <a:defRPr sz="816">
                <a:solidFill>
                  <a:schemeClr val="tx2"/>
                </a:solidFill>
              </a:defRPr>
            </a:lvl1pPr>
          </a:lstStyle>
          <a:p>
            <a:pPr marL="0" marR="0" lvl="0" indent="0" algn="r" defTabSz="931289" rtl="0" eaLnBrk="1" fontAlgn="auto" latinLnBrk="0" hangingPunct="1">
              <a:lnSpc>
                <a:spcPct val="100000"/>
              </a:lnSpc>
              <a:spcBef>
                <a:spcPts val="0"/>
              </a:spcBef>
              <a:spcAft>
                <a:spcPts val="0"/>
              </a:spcAft>
              <a:buClrTx/>
              <a:buSzTx/>
              <a:buFontTx/>
              <a:buNone/>
              <a:tabLst/>
              <a:defRPr/>
            </a:pPr>
            <a:fld id="{FE8F78AB-F42F-4814-9F13-9D3CFCC3597B}" type="slidenum">
              <a:rPr kumimoji="0" lang="en-US" sz="816"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31289" rtl="0" eaLnBrk="1" fontAlgn="auto" latinLnBrk="0" hangingPunct="1">
                <a:lnSpc>
                  <a:spcPct val="100000"/>
                </a:lnSpc>
                <a:spcBef>
                  <a:spcPts val="0"/>
                </a:spcBef>
                <a:spcAft>
                  <a:spcPts val="0"/>
                </a:spcAft>
                <a:buClrTx/>
                <a:buSzTx/>
                <a:buFontTx/>
                <a:buNone/>
                <a:tabLst/>
                <a:defRPr/>
              </a:pPr>
              <a:t>‹Nr.›</a:t>
            </a:fld>
            <a:endParaRPr kumimoji="0" lang="en-US" sz="816" b="0" i="0" u="none" strike="noStrike" kern="1200" cap="none" spc="0" normalizeH="0" baseline="0" noProof="0">
              <a:ln>
                <a:noFill/>
              </a:ln>
              <a:solidFill>
                <a:srgbClr val="505050"/>
              </a:solidFill>
              <a:effectLst/>
              <a:uLnTx/>
              <a:uFillTx/>
              <a:latin typeface="Segoe UI"/>
              <a:ea typeface="+mn-ea"/>
              <a:cs typeface="+mn-cs"/>
            </a:endParaRPr>
          </a:p>
        </p:txBody>
      </p:sp>
      <p:sp>
        <p:nvSpPr>
          <p:cNvPr id="2" name="Rectangle 1"/>
          <p:cNvSpPr/>
          <p:nvPr userDrawn="1"/>
        </p:nvSpPr>
        <p:spPr>
          <a:xfrm>
            <a:off x="3" y="4"/>
            <a:ext cx="12436475"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1289"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4608906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8" y="3090314"/>
            <a:ext cx="9590081" cy="1828800"/>
          </a:xfrm>
          <a:noFill/>
        </p:spPr>
        <p:txBody>
          <a:bodyPr lIns="0" tIns="0" rIns="0" bIns="182880" anchor="b" anchorCtr="0"/>
          <a:lstStyle>
            <a:lvl1pPr>
              <a:defRPr sz="5399" strike="noStrike" spc="-150"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34978" y="4935118"/>
            <a:ext cx="9590081" cy="964256"/>
          </a:xfrm>
          <a:noFill/>
        </p:spPr>
        <p:txBody>
          <a:bodyPr lIns="0" tIns="0" rIns="0" bIns="0">
            <a:noAutofit/>
          </a:bodyPr>
          <a:lstStyle>
            <a:lvl1pPr marL="0" indent="0">
              <a:lnSpc>
                <a:spcPct val="100000"/>
              </a:lnSpc>
              <a:spcBef>
                <a:spcPts val="0"/>
              </a:spcBef>
              <a:buNone/>
              <a:defRPr sz="1599"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9" y="445840"/>
            <a:ext cx="914400" cy="194005"/>
          </a:xfrm>
          <a:prstGeom prst="rect">
            <a:avLst/>
          </a:prstGeom>
        </p:spPr>
      </p:pic>
    </p:spTree>
    <p:extLst>
      <p:ext uri="{BB962C8B-B14F-4D97-AF65-F5344CB8AC3E}">
        <p14:creationId xmlns:p14="http://schemas.microsoft.com/office/powerpoint/2010/main" val="22493407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9" y="445843"/>
            <a:ext cx="914400" cy="194945"/>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8158" y="3090314"/>
            <a:ext cx="9590081" cy="1828800"/>
          </a:xfrm>
          <a:noFill/>
        </p:spPr>
        <p:txBody>
          <a:bodyPr lIns="0" tIns="0" rIns="0" bIns="182880" anchor="b" anchorCtr="0"/>
          <a:lstStyle>
            <a:lvl1pPr>
              <a:defRPr sz="5399" strike="noStrike" spc="-150"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978" y="4935118"/>
            <a:ext cx="9590081" cy="964256"/>
          </a:xfrm>
          <a:noFill/>
        </p:spPr>
        <p:txBody>
          <a:bodyPr lIns="0" tIns="0" rIns="0" bIns="0">
            <a:noAutofit/>
          </a:bodyPr>
          <a:lstStyle>
            <a:lvl1pPr marL="0" indent="0">
              <a:lnSpc>
                <a:spcPct val="100000"/>
              </a:lnSpc>
              <a:spcBef>
                <a:spcPts val="0"/>
              </a:spcBef>
              <a:buNone/>
              <a:defRPr sz="1599"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269698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3" name="Picture 2" descr="A living room&#10;&#10;Description generated with high confidence">
            <a:extLst>
              <a:ext uri="{FF2B5EF4-FFF2-40B4-BE49-F238E27FC236}">
                <a16:creationId xmlns:a16="http://schemas.microsoft.com/office/drawing/2014/main" id="{B6D19FE9-0887-4A98-B5F9-736DEA02320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436475" cy="6995517"/>
          </a:xfrm>
          <a:prstGeom prst="rect">
            <a:avLst/>
          </a:prstGeom>
        </p:spPr>
      </p:pic>
      <p:sp>
        <p:nvSpPr>
          <p:cNvPr id="4" name="Rectangle 3">
            <a:extLst>
              <a:ext uri="{FF2B5EF4-FFF2-40B4-BE49-F238E27FC236}">
                <a16:creationId xmlns:a16="http://schemas.microsoft.com/office/drawing/2014/main" id="{5193C026-04F3-428E-B0D3-61E709C18F3F}"/>
              </a:ext>
            </a:extLst>
          </p:cNvPr>
          <p:cNvSpPr/>
          <p:nvPr userDrawn="1"/>
        </p:nvSpPr>
        <p:spPr bwMode="auto">
          <a:xfrm>
            <a:off x="0" y="1"/>
            <a:ext cx="10378440" cy="6995517"/>
          </a:xfrm>
          <a:prstGeom prst="rect">
            <a:avLst/>
          </a:prstGeom>
          <a:gradFill flip="none" rotWithShape="1">
            <a:gsLst>
              <a:gs pos="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38158" y="3090314"/>
            <a:ext cx="9590081" cy="1828800"/>
          </a:xfrm>
          <a:noFill/>
        </p:spPr>
        <p:txBody>
          <a:bodyPr lIns="0" tIns="0" rIns="0" bIns="182880" anchor="b" anchorCtr="0"/>
          <a:lstStyle>
            <a:lvl1pPr>
              <a:defRPr sz="5399" strike="noStrike" spc="-150"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34978" y="4935118"/>
            <a:ext cx="9590081" cy="964256"/>
          </a:xfrm>
          <a:noFill/>
        </p:spPr>
        <p:txBody>
          <a:bodyPr lIns="0" tIns="0" rIns="0" bIns="0">
            <a:noAutofit/>
          </a:bodyPr>
          <a:lstStyle>
            <a:lvl1pPr marL="0" indent="0">
              <a:lnSpc>
                <a:spcPct val="100000"/>
              </a:lnSpc>
              <a:spcBef>
                <a:spcPts val="0"/>
              </a:spcBef>
              <a:buNone/>
              <a:defRPr sz="1599" spc="0" baseline="0">
                <a:solidFill>
                  <a:schemeClr val="bg2"/>
                </a:solidFill>
                <a:latin typeface="+mn-lt"/>
              </a:defRPr>
            </a:lvl1pPr>
          </a:lstStyle>
          <a:p>
            <a:pPr lvl="0"/>
            <a:r>
              <a:rPr lang="en-US"/>
              <a:t>Author name</a:t>
            </a:r>
          </a:p>
          <a:p>
            <a:pPr lvl="0"/>
            <a:r>
              <a:rPr lang="en-US"/>
              <a:t>Date</a:t>
            </a:r>
          </a:p>
        </p:txBody>
      </p:sp>
      <p:pic>
        <p:nvPicPr>
          <p:cNvPr id="9" name="Picture 8">
            <a:extLst>
              <a:ext uri="{FF2B5EF4-FFF2-40B4-BE49-F238E27FC236}">
                <a16:creationId xmlns:a16="http://schemas.microsoft.com/office/drawing/2014/main" id="{332834A1-53A8-482C-8187-C41BC26B293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7279" y="445843"/>
            <a:ext cx="914400" cy="194945"/>
          </a:xfrm>
          <a:prstGeom prst="rect">
            <a:avLst/>
          </a:prstGeom>
        </p:spPr>
      </p:pic>
    </p:spTree>
    <p:extLst>
      <p:ext uri="{BB962C8B-B14F-4D97-AF65-F5344CB8AC3E}">
        <p14:creationId xmlns:p14="http://schemas.microsoft.com/office/powerpoint/2010/main" val="12874618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4977" y="1226819"/>
            <a:ext cx="3705225" cy="1195895"/>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337300" y="1226818"/>
            <a:ext cx="3690938" cy="3354708"/>
          </a:xfrm>
        </p:spPr>
        <p:txBody>
          <a:bodyPr wrap="square" lIns="0" tIns="0" rIns="0" bIns="0">
            <a:noAutofit/>
          </a:bodyPr>
          <a:lstStyle>
            <a:lvl1pPr marL="0" marR="0" indent="0" algn="l" defTabSz="517432" rtl="0" eaLnBrk="1" fontAlgn="auto" latinLnBrk="0" hangingPunct="1">
              <a:lnSpc>
                <a:spcPct val="100000"/>
              </a:lnSpc>
              <a:spcBef>
                <a:spcPts val="0"/>
              </a:spcBef>
              <a:spcAft>
                <a:spcPts val="500"/>
              </a:spcAft>
              <a:buClrTx/>
              <a:buSzPct val="90000"/>
              <a:buFont typeface="Wingdings" panose="05000000000000000000" pitchFamily="2" charset="2"/>
              <a:buNone/>
              <a:tabLst/>
              <a:defRPr sz="2000" spc="0" baseline="0">
                <a:solidFill>
                  <a:schemeClr val="accent1"/>
                </a:solidFill>
                <a:latin typeface="+mj-lt"/>
              </a:defRPr>
            </a:lvl1pPr>
            <a:lvl2pPr marL="228559" indent="0">
              <a:buNone/>
              <a:defRPr sz="1800"/>
            </a:lvl2pPr>
            <a:lvl3pPr marL="457118" indent="0">
              <a:buNone/>
              <a:defRPr sz="1800"/>
            </a:lvl3pPr>
            <a:lvl4pPr marL="685677" indent="0">
              <a:buNone/>
              <a:defRPr sz="1800"/>
            </a:lvl4pPr>
            <a:lvl5pPr marL="914235"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403558252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2182300"/>
            <a:ext cx="11567160" cy="1247521"/>
          </a:xfrm>
        </p:spPr>
        <p:txBody>
          <a:bodyPr wrap="square" lIns="0" tIns="0" rIns="0" bIns="0">
            <a:spAutoFit/>
          </a:bodyPr>
          <a:lstStyle>
            <a:lvl1pPr marL="0" indent="0">
              <a:lnSpc>
                <a:spcPct val="90000"/>
              </a:lnSpc>
              <a:spcBef>
                <a:spcPts val="0"/>
              </a:spcBef>
              <a:spcAft>
                <a:spcPts val="1299"/>
              </a:spcAft>
              <a:buNone/>
              <a:defRPr sz="2600" b="0" i="0">
                <a:solidFill>
                  <a:srgbClr val="000000"/>
                </a:solidFill>
                <a:latin typeface="+mn-lt"/>
              </a:defRPr>
            </a:lvl1pPr>
            <a:lvl2pPr marL="228559" indent="0">
              <a:lnSpc>
                <a:spcPct val="90000"/>
              </a:lnSpc>
              <a:spcBef>
                <a:spcPts val="0"/>
              </a:spcBef>
              <a:spcAft>
                <a:spcPts val="1299"/>
              </a:spcAft>
              <a:buNone/>
              <a:defRPr sz="2000">
                <a:solidFill>
                  <a:srgbClr val="000000"/>
                </a:solidFill>
              </a:defRPr>
            </a:lvl2pPr>
            <a:lvl3pPr marL="457118" indent="0">
              <a:spcBef>
                <a:spcPts val="0"/>
              </a:spcBef>
              <a:spcAft>
                <a:spcPts val="1299"/>
              </a:spcAft>
              <a:buNone/>
              <a:defRPr sz="2000">
                <a:solidFill>
                  <a:srgbClr val="000000"/>
                </a:solidFill>
              </a:defRPr>
            </a:lvl3pPr>
            <a:lvl4pPr marL="685677" indent="0">
              <a:spcBef>
                <a:spcPts val="0"/>
              </a:spcBef>
              <a:spcAft>
                <a:spcPts val="1299"/>
              </a:spcAft>
              <a:buNone/>
              <a:defRPr sz="2000"/>
            </a:lvl4pPr>
            <a:lvl5pPr marL="914235"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7" y="449267"/>
            <a:ext cx="11563349" cy="754061"/>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34991831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2184026"/>
            <a:ext cx="11567160" cy="1247521"/>
          </a:xfrm>
        </p:spPr>
        <p:txBody>
          <a:bodyPr wrap="square" lIns="0" tIns="0" rIns="0" bIns="0">
            <a:spAutoFit/>
          </a:bodyPr>
          <a:lstStyle>
            <a:lvl1pPr marL="274272" indent="-274272">
              <a:lnSpc>
                <a:spcPct val="90000"/>
              </a:lnSpc>
              <a:spcBef>
                <a:spcPts val="0"/>
              </a:spcBef>
              <a:spcAft>
                <a:spcPts val="1299"/>
              </a:spcAft>
              <a:buClr>
                <a:srgbClr val="000000"/>
              </a:buClr>
              <a:buSzPct val="77000"/>
              <a:buFont typeface="Arial" panose="020B0604020202020204" pitchFamily="34" charset="0"/>
              <a:buChar char="•"/>
              <a:defRPr sz="2600" b="0" i="0">
                <a:solidFill>
                  <a:srgbClr val="000000"/>
                </a:solidFill>
                <a:latin typeface="+mn-lt"/>
              </a:defRPr>
            </a:lvl1pPr>
            <a:lvl2pPr marL="548542" indent="-228559">
              <a:lnSpc>
                <a:spcPct val="90000"/>
              </a:lnSpc>
              <a:spcBef>
                <a:spcPts val="0"/>
              </a:spcBef>
              <a:spcAft>
                <a:spcPts val="1299"/>
              </a:spcAft>
              <a:buClr>
                <a:srgbClr val="000000"/>
              </a:buClr>
              <a:buSzPct val="77000"/>
              <a:buFont typeface="Arial" panose="020B0604020202020204" pitchFamily="34" charset="0"/>
              <a:buChar char="•"/>
              <a:defRPr sz="2000">
                <a:solidFill>
                  <a:srgbClr val="000000"/>
                </a:solidFill>
              </a:defRPr>
            </a:lvl2pPr>
            <a:lvl3pPr marL="822811" indent="-228559">
              <a:spcBef>
                <a:spcPts val="0"/>
              </a:spcBef>
              <a:spcAft>
                <a:spcPts val="1299"/>
              </a:spcAft>
              <a:buClr>
                <a:srgbClr val="000000"/>
              </a:buClr>
              <a:buSzPct val="77000"/>
              <a:buFont typeface="Arial" panose="020B0604020202020204" pitchFamily="34" charset="0"/>
              <a:buChar char="•"/>
              <a:defRPr sz="2000">
                <a:solidFill>
                  <a:srgbClr val="000000"/>
                </a:solidFill>
              </a:defRPr>
            </a:lvl3pPr>
            <a:lvl4pPr marL="685677" indent="0">
              <a:spcBef>
                <a:spcPts val="0"/>
              </a:spcBef>
              <a:spcAft>
                <a:spcPts val="1299"/>
              </a:spcAft>
              <a:buNone/>
              <a:defRPr sz="2000"/>
            </a:lvl4pPr>
            <a:lvl5pPr marL="914235"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7" y="449264"/>
            <a:ext cx="11563349" cy="77311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34974" y="1105408"/>
            <a:ext cx="11567160" cy="360099"/>
          </a:xfrm>
        </p:spPr>
        <p:txBody>
          <a:bodyPr wrap="square" lIns="0" tIns="0" rIns="0" bIns="0">
            <a:spAutoFit/>
          </a:bodyPr>
          <a:lstStyle>
            <a:lvl1pPr marL="0" indent="0">
              <a:lnSpc>
                <a:spcPct val="90000"/>
              </a:lnSpc>
              <a:spcBef>
                <a:spcPts val="0"/>
              </a:spcBef>
              <a:spcAft>
                <a:spcPts val="1299"/>
              </a:spcAft>
              <a:buNone/>
              <a:defRPr sz="2600" b="0" i="0">
                <a:solidFill>
                  <a:srgbClr val="000000"/>
                </a:solidFill>
                <a:latin typeface="+mn-lt"/>
              </a:defRPr>
            </a:lvl1pPr>
            <a:lvl2pPr marL="228559" indent="0">
              <a:lnSpc>
                <a:spcPct val="90000"/>
              </a:lnSpc>
              <a:spcBef>
                <a:spcPts val="0"/>
              </a:spcBef>
              <a:spcAft>
                <a:spcPts val="1299"/>
              </a:spcAft>
              <a:buNone/>
              <a:defRPr sz="2000">
                <a:solidFill>
                  <a:schemeClr val="tx2"/>
                </a:solidFill>
              </a:defRPr>
            </a:lvl2pPr>
            <a:lvl3pPr marL="457118" indent="0">
              <a:spcBef>
                <a:spcPts val="0"/>
              </a:spcBef>
              <a:spcAft>
                <a:spcPts val="1299"/>
              </a:spcAft>
              <a:buNone/>
              <a:defRPr sz="2000"/>
            </a:lvl3pPr>
            <a:lvl4pPr marL="685677" indent="0">
              <a:spcBef>
                <a:spcPts val="0"/>
              </a:spcBef>
              <a:spcAft>
                <a:spcPts val="1299"/>
              </a:spcAft>
              <a:buNone/>
              <a:defRPr sz="2000"/>
            </a:lvl4pPr>
            <a:lvl5pPr marL="914235" indent="0">
              <a:buNone/>
              <a:defRPr/>
            </a:lvl5pPr>
          </a:lstStyle>
          <a:p>
            <a:pPr lvl="0"/>
            <a:r>
              <a:rPr lang="en-US"/>
              <a:t>Subtitle Segoe UI 26pt</a:t>
            </a:r>
          </a:p>
        </p:txBody>
      </p:sp>
    </p:spTree>
    <p:extLst>
      <p:ext uri="{BB962C8B-B14F-4D97-AF65-F5344CB8AC3E}">
        <p14:creationId xmlns:p14="http://schemas.microsoft.com/office/powerpoint/2010/main" val="254807457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2182297"/>
            <a:ext cx="11567160" cy="1247521"/>
          </a:xfrm>
        </p:spPr>
        <p:txBody>
          <a:bodyPr wrap="square" lIns="0" tIns="0" rIns="0" bIns="0">
            <a:spAutoFit/>
          </a:bodyPr>
          <a:lstStyle>
            <a:lvl1pPr marL="0" indent="0">
              <a:lnSpc>
                <a:spcPct val="90000"/>
              </a:lnSpc>
              <a:spcBef>
                <a:spcPts val="0"/>
              </a:spcBef>
              <a:spcAft>
                <a:spcPts val="1300"/>
              </a:spcAft>
              <a:buNone/>
              <a:defRPr sz="2600" b="0" i="0">
                <a:solidFill>
                  <a:srgbClr val="000000"/>
                </a:solidFill>
                <a:latin typeface="+mn-lt"/>
              </a:defRPr>
            </a:lvl1pPr>
            <a:lvl2pPr marL="228600" indent="0">
              <a:lnSpc>
                <a:spcPct val="90000"/>
              </a:lnSpc>
              <a:spcBef>
                <a:spcPts val="0"/>
              </a:spcBef>
              <a:spcAft>
                <a:spcPts val="1300"/>
              </a:spcAft>
              <a:buNone/>
              <a:defRPr sz="2000">
                <a:solidFill>
                  <a:srgbClr val="000000"/>
                </a:solidFill>
              </a:defRPr>
            </a:lvl2pPr>
            <a:lvl3pPr marL="457200" indent="0">
              <a:spcBef>
                <a:spcPts val="0"/>
              </a:spcBef>
              <a:spcAft>
                <a:spcPts val="1300"/>
              </a:spcAft>
              <a:buNone/>
              <a:defRPr sz="20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76536016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7" y="449264"/>
            <a:ext cx="11563349"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16753645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6" y="1"/>
            <a:ext cx="6102348" cy="6994525"/>
          </a:xfrm>
          <a:blipFill dpi="0" rotWithShape="1">
            <a:blip r:embed="rId2"/>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6" y="449264"/>
            <a:ext cx="5667376" cy="77311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6" y="2188562"/>
            <a:ext cx="5667375" cy="2624741"/>
          </a:xfrm>
        </p:spPr>
        <p:txBody>
          <a:bodyPr wrap="square" lIns="0" tIns="0" rIns="0" bIns="0">
            <a:noAutofit/>
          </a:bodyPr>
          <a:lstStyle>
            <a:lvl1pPr marL="0" marR="0" indent="0" algn="l" defTabSz="932575"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559" marR="0" indent="0" algn="l" defTabSz="932575"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8" indent="0">
              <a:buNone/>
              <a:defRPr/>
            </a:lvl3pPr>
            <a:lvl4pPr marL="685677" indent="0">
              <a:buNone/>
              <a:defRPr/>
            </a:lvl4pPr>
            <a:lvl5pPr marL="914235"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42962063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6" y="2178052"/>
            <a:ext cx="3705225" cy="2635250"/>
          </a:xfrm>
          <a:blipFill>
            <a:blip r:embed="rId2"/>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367214" y="2178052"/>
            <a:ext cx="3695700" cy="2635250"/>
          </a:xfrm>
          <a:blipFill>
            <a:blip r:embed="rId3"/>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289927" y="2178050"/>
            <a:ext cx="3706871" cy="2635251"/>
          </a:xfrm>
          <a:blipFill>
            <a:blip r:embed="rId4"/>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34977" y="5026024"/>
            <a:ext cx="3703319" cy="1333698"/>
          </a:xfrm>
        </p:spPr>
        <p:txBody>
          <a:bodyPr lIns="0" tIns="0" rIns="0" bIns="0"/>
          <a:lstStyle>
            <a:lvl1pPr marL="0" indent="0">
              <a:lnSpc>
                <a:spcPct val="100000"/>
              </a:lnSpc>
              <a:spcBef>
                <a:spcPts val="0"/>
              </a:spcBef>
              <a:spcAft>
                <a:spcPts val="800"/>
              </a:spcAft>
              <a:buNone/>
              <a:defRPr sz="1599" b="1">
                <a:solidFill>
                  <a:schemeClr val="accent1"/>
                </a:solidFill>
                <a:latin typeface="+mj-lt"/>
              </a:defRPr>
            </a:lvl1pPr>
            <a:lvl2pPr marL="0" marR="0" indent="0" algn="l" defTabSz="932575"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8" indent="0">
              <a:buNone/>
              <a:defRPr/>
            </a:lvl3pPr>
            <a:lvl4pPr marL="685677" indent="0">
              <a:buNone/>
              <a:defRPr/>
            </a:lvl4pPr>
            <a:lvl5pPr marL="914235"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367211" y="5026024"/>
            <a:ext cx="3695700"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75"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8" indent="0">
              <a:buNone/>
              <a:defRPr/>
            </a:lvl3pPr>
            <a:lvl4pPr marL="685677" indent="0">
              <a:buNone/>
              <a:defRPr/>
            </a:lvl4pPr>
            <a:lvl5pPr marL="914235"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289928" y="5026024"/>
            <a:ext cx="3703319"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75"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8" indent="0">
              <a:buNone/>
              <a:defRPr/>
            </a:lvl3pPr>
            <a:lvl4pPr marL="685677" indent="0">
              <a:buNone/>
              <a:defRPr/>
            </a:lvl4pPr>
            <a:lvl5pPr marL="914235"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7" y="449267"/>
            <a:ext cx="11563349" cy="754061"/>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264288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3" y="2188560"/>
            <a:ext cx="5895976" cy="3831241"/>
          </a:xfrm>
        </p:spPr>
        <p:txBody>
          <a:bodyPr anchor="ctr">
            <a:noAutofit/>
          </a:bodyPr>
          <a:lstStyle>
            <a:lvl1pPr algn="ctr">
              <a:defRPr sz="2000">
                <a:latin typeface="+mj-lt"/>
              </a:defRPr>
            </a:lvl1pPr>
          </a:lstStyle>
          <a:p>
            <a:r>
              <a:rPr lang="en-US"/>
              <a:t>Drop photo here</a:t>
            </a:r>
          </a:p>
        </p:txBody>
      </p:sp>
      <p:sp>
        <p:nvSpPr>
          <p:cNvPr id="4" name="Text Placeholder 3"/>
          <p:cNvSpPr>
            <a:spLocks noGrp="1"/>
          </p:cNvSpPr>
          <p:nvPr>
            <p:ph type="body" sz="quarter" idx="10" hasCustomPrompt="1"/>
          </p:nvPr>
        </p:nvSpPr>
        <p:spPr>
          <a:xfrm>
            <a:off x="434976" y="2188562"/>
            <a:ext cx="5241206" cy="2624741"/>
          </a:xfrm>
        </p:spPr>
        <p:txBody>
          <a:bodyPr wrap="square" lIns="0" tIns="0" rIns="0" bIns="0">
            <a:noAutofit/>
          </a:bodyPr>
          <a:lstStyle>
            <a:lvl1pPr marL="0" marR="0" indent="0" algn="l" defTabSz="932575"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559" marR="0" indent="0" algn="l" defTabSz="932575"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8" indent="0">
              <a:buNone/>
              <a:defRPr/>
            </a:lvl3pPr>
            <a:lvl4pPr marL="685677" indent="0">
              <a:buNone/>
              <a:defRPr/>
            </a:lvl4pPr>
            <a:lvl5pPr marL="914235"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7" y="449267"/>
            <a:ext cx="11563349" cy="754061"/>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33253901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34977" y="1631569"/>
            <a:ext cx="3705225"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210"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6" name="Rectangle 5"/>
          <p:cNvSpPr/>
          <p:nvPr userDrawn="1"/>
        </p:nvSpPr>
        <p:spPr bwMode="auto">
          <a:xfrm>
            <a:off x="4367213" y="1631569"/>
            <a:ext cx="3695702"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289929" y="1631569"/>
            <a:ext cx="3708398"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841875"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770909"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34977" y="449267"/>
            <a:ext cx="11563349" cy="754061"/>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34977" y="5026024"/>
            <a:ext cx="3700401" cy="1333698"/>
          </a:xfrm>
        </p:spPr>
        <p:txBody>
          <a:bodyPr lIns="0" tIns="0" rIns="0" bIns="0"/>
          <a:lstStyle>
            <a:lvl1pPr marL="0" indent="0">
              <a:lnSpc>
                <a:spcPct val="100000"/>
              </a:lnSpc>
              <a:spcBef>
                <a:spcPts val="0"/>
              </a:spcBef>
              <a:spcAft>
                <a:spcPts val="800"/>
              </a:spcAft>
              <a:buNone/>
              <a:defRPr sz="1599" b="1">
                <a:solidFill>
                  <a:schemeClr val="accent1"/>
                </a:solidFill>
                <a:latin typeface="+mj-lt"/>
              </a:defRPr>
            </a:lvl1pPr>
            <a:lvl2pPr marL="0" marR="0" indent="0" algn="l" defTabSz="932575"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8" indent="0">
              <a:buNone/>
              <a:defRPr/>
            </a:lvl3pPr>
            <a:lvl4pPr marL="685677" indent="0">
              <a:buNone/>
              <a:defRPr/>
            </a:lvl4pPr>
            <a:lvl5pPr marL="914235"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367214" y="5026024"/>
            <a:ext cx="3695701"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75"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8" indent="0">
              <a:buNone/>
              <a:defRPr/>
            </a:lvl3pPr>
            <a:lvl4pPr marL="685677" indent="0">
              <a:buNone/>
              <a:defRPr/>
            </a:lvl4pPr>
            <a:lvl5pPr marL="914235"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289927" y="5026024"/>
            <a:ext cx="3708401"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75"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8" indent="0">
              <a:buNone/>
              <a:defRPr/>
            </a:lvl3pPr>
            <a:lvl4pPr marL="685677" indent="0">
              <a:buNone/>
              <a:defRPr/>
            </a:lvl4pPr>
            <a:lvl5pPr marL="914235"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49445837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291701" y="1622048"/>
            <a:ext cx="2706625"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339460" y="1622048"/>
            <a:ext cx="2706625"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87218" y="1622048"/>
            <a:ext cx="2706625"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34975" y="1622048"/>
            <a:ext cx="2706625"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34977" y="444501"/>
            <a:ext cx="11563349" cy="758825"/>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86136" y="2178050"/>
            <a:ext cx="1604303"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926447" y="2178050"/>
            <a:ext cx="1628169"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34975" y="5026024"/>
            <a:ext cx="2706625" cy="1333698"/>
          </a:xfrm>
        </p:spPr>
        <p:txBody>
          <a:bodyPr lIns="0" tIns="0" rIns="0" bIns="0"/>
          <a:lstStyle>
            <a:lvl1pPr marL="0" indent="0">
              <a:lnSpc>
                <a:spcPct val="100000"/>
              </a:lnSpc>
              <a:spcBef>
                <a:spcPts val="0"/>
              </a:spcBef>
              <a:spcAft>
                <a:spcPts val="800"/>
              </a:spcAft>
              <a:buNone/>
              <a:defRPr sz="1599" b="1">
                <a:solidFill>
                  <a:schemeClr val="accent1"/>
                </a:solidFill>
                <a:latin typeface="+mj-lt"/>
              </a:defRPr>
            </a:lvl1pPr>
            <a:lvl2pPr marL="0" marR="0" indent="0" algn="l" defTabSz="932575"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8" indent="0">
              <a:buNone/>
              <a:defRPr/>
            </a:lvl3pPr>
            <a:lvl4pPr marL="685677" indent="0">
              <a:buNone/>
              <a:defRPr/>
            </a:lvl4pPr>
            <a:lvl5pPr marL="914235"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87218" y="5026024"/>
            <a:ext cx="2706625"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75"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8" indent="0">
              <a:buNone/>
              <a:defRPr/>
            </a:lvl3pPr>
            <a:lvl4pPr marL="685677" indent="0">
              <a:buNone/>
              <a:defRPr/>
            </a:lvl4pPr>
            <a:lvl5pPr marL="914235"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339460" y="5026024"/>
            <a:ext cx="2706625"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75"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8" indent="0">
              <a:buNone/>
              <a:defRPr/>
            </a:lvl3pPr>
            <a:lvl4pPr marL="685677" indent="0">
              <a:buNone/>
              <a:defRPr/>
            </a:lvl4pPr>
            <a:lvl5pPr marL="914235"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878688" y="2178050"/>
            <a:ext cx="1628169"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830930" y="2178050"/>
            <a:ext cx="1628169"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291701" y="5026024"/>
            <a:ext cx="2706625"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75"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8" indent="0">
              <a:buNone/>
              <a:defRPr/>
            </a:lvl3pPr>
            <a:lvl4pPr marL="685677" indent="0">
              <a:buNone/>
              <a:defRPr/>
            </a:lvl4pPr>
            <a:lvl5pPr marL="914235"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78498831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4977" y="2178049"/>
            <a:ext cx="11563349" cy="4373564"/>
          </a:xfrm>
        </p:spPr>
        <p:txBody>
          <a:bodyPr bIns="1737360" anchor="ctr">
            <a:noAutofit/>
          </a:bodyPr>
          <a:lstStyle>
            <a:lvl1pPr algn="ctr">
              <a:defRPr sz="2000">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4977" y="449267"/>
            <a:ext cx="11563349" cy="754061"/>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98550499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8"/>
            <a:ext cx="7627938" cy="3605405"/>
          </a:xfrm>
          <a:noFill/>
        </p:spPr>
        <p:txBody>
          <a:bodyPr vert="horz" wrap="square" lIns="0" tIns="0" rIns="0" bIns="0" rtlCol="0" anchor="t" anchorCtr="0">
            <a:noAutofit/>
          </a:bodyPr>
          <a:lstStyle>
            <a:lvl1pPr>
              <a:lnSpc>
                <a:spcPct val="90000"/>
              </a:lnSpc>
              <a:defRPr lang="en-US" sz="5399" spc="-150" dirty="0">
                <a:solidFill>
                  <a:srgbClr val="000000"/>
                </a:solidFill>
              </a:defRPr>
            </a:lvl1pPr>
          </a:lstStyle>
          <a:p>
            <a:pPr marL="0" lvl="0">
              <a:lnSpc>
                <a:spcPts val="5599"/>
              </a:lnSpc>
            </a:pPr>
            <a:r>
              <a:rPr lang="en-US"/>
              <a:t>Section title</a:t>
            </a:r>
          </a:p>
        </p:txBody>
      </p:sp>
    </p:spTree>
    <p:extLst>
      <p:ext uri="{BB962C8B-B14F-4D97-AF65-F5344CB8AC3E}">
        <p14:creationId xmlns:p14="http://schemas.microsoft.com/office/powerpoint/2010/main" val="8992879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8"/>
            <a:ext cx="7627938" cy="3605405"/>
          </a:xfrm>
          <a:noFill/>
        </p:spPr>
        <p:txBody>
          <a:bodyPr vert="horz" wrap="square" lIns="0" tIns="0" rIns="0" bIns="0" rtlCol="0" anchor="t" anchorCtr="0">
            <a:noAutofit/>
          </a:bodyPr>
          <a:lstStyle>
            <a:lvl1pPr>
              <a:lnSpc>
                <a:spcPct val="90000"/>
              </a:lnSpc>
              <a:defRPr lang="en-US" sz="5399" spc="-15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19366413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6157E23-85D8-42F4-BC0A-F92F8774E355}"/>
              </a:ext>
            </a:extLst>
          </p:cNvPr>
          <p:cNvPicPr>
            <a:picLocks noChangeAspect="1"/>
          </p:cNvPicPr>
          <p:nvPr userDrawn="1"/>
        </p:nvPicPr>
        <p:blipFill rotWithShape="1">
          <a:blip r:embed="rId2"/>
          <a:srcRect l="7942" t="15902" r="23853" b="15892"/>
          <a:stretch/>
        </p:blipFill>
        <p:spPr>
          <a:xfrm>
            <a:off x="1788" y="0"/>
            <a:ext cx="12434689" cy="6995518"/>
          </a:xfrm>
          <a:prstGeom prst="rect">
            <a:avLst/>
          </a:prstGeom>
        </p:spPr>
      </p:pic>
      <p:sp>
        <p:nvSpPr>
          <p:cNvPr id="11" name="Rectangle 10">
            <a:extLst>
              <a:ext uri="{FF2B5EF4-FFF2-40B4-BE49-F238E27FC236}">
                <a16:creationId xmlns:a16="http://schemas.microsoft.com/office/drawing/2014/main" id="{2CD30BD5-B614-483F-B8D5-53D43319E111}"/>
              </a:ext>
            </a:extLst>
          </p:cNvPr>
          <p:cNvSpPr/>
          <p:nvPr userDrawn="1"/>
        </p:nvSpPr>
        <p:spPr bwMode="auto">
          <a:xfrm>
            <a:off x="0" y="1"/>
            <a:ext cx="10378440" cy="6995517"/>
          </a:xfrm>
          <a:prstGeom prst="rect">
            <a:avLst/>
          </a:prstGeom>
          <a:gradFill flip="none" rotWithShape="1">
            <a:gsLst>
              <a:gs pos="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3325"/>
            <a:ext cx="7627938" cy="2146300"/>
          </a:xfrm>
          <a:noFill/>
        </p:spPr>
        <p:txBody>
          <a:bodyPr vert="horz" wrap="square" lIns="0" tIns="0" rIns="0" bIns="0" rtlCol="0" anchor="t" anchorCtr="0">
            <a:noAutofit/>
          </a:bodyPr>
          <a:lstStyle>
            <a:lvl1pPr>
              <a:lnSpc>
                <a:spcPct val="90000"/>
              </a:lnSpc>
              <a:defRPr lang="en-US" sz="5399" spc="-150" dirty="0">
                <a:solidFill>
                  <a:schemeClr val="bg2"/>
                </a:solidFill>
              </a:defRPr>
            </a:lvl1pPr>
          </a:lstStyle>
          <a:p>
            <a:pPr marL="0" lvl="0">
              <a:lnSpc>
                <a:spcPts val="5599"/>
              </a:lnSpc>
            </a:pPr>
            <a:r>
              <a:rPr lang="en-US"/>
              <a:t>Section title</a:t>
            </a:r>
          </a:p>
        </p:txBody>
      </p:sp>
    </p:spTree>
    <p:extLst>
      <p:ext uri="{BB962C8B-B14F-4D97-AF65-F5344CB8AC3E}">
        <p14:creationId xmlns:p14="http://schemas.microsoft.com/office/powerpoint/2010/main" val="29903741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2184023"/>
            <a:ext cx="11567160" cy="1247521"/>
          </a:xfrm>
        </p:spPr>
        <p:txBody>
          <a:bodyPr wrap="square" lIns="0" tIns="0" rIns="0" bIns="0">
            <a:spAutoFit/>
          </a:bodyPr>
          <a:lstStyle>
            <a:lvl1pPr marL="274320" indent="-274320">
              <a:lnSpc>
                <a:spcPct val="90000"/>
              </a:lnSpc>
              <a:spcBef>
                <a:spcPts val="0"/>
              </a:spcBef>
              <a:spcAft>
                <a:spcPts val="1300"/>
              </a:spcAft>
              <a:buClr>
                <a:srgbClr val="000000"/>
              </a:buClr>
              <a:buSzPct val="77000"/>
              <a:buFont typeface="Arial" panose="020B0604020202020204" pitchFamily="34" charset="0"/>
              <a:buChar char="•"/>
              <a:defRPr sz="2600" b="0" i="0">
                <a:solidFill>
                  <a:srgbClr val="000000"/>
                </a:solidFill>
                <a:latin typeface="+mn-lt"/>
              </a:defRPr>
            </a:lvl1pPr>
            <a:lvl2pPr marL="548640" indent="-228600">
              <a:lnSpc>
                <a:spcPct val="90000"/>
              </a:lnSpc>
              <a:spcBef>
                <a:spcPts val="0"/>
              </a:spcBef>
              <a:spcAft>
                <a:spcPts val="1300"/>
              </a:spcAft>
              <a:buClr>
                <a:srgbClr val="000000"/>
              </a:buClr>
              <a:buSzPct val="77000"/>
              <a:buFont typeface="Arial" panose="020B0604020202020204" pitchFamily="34" charset="0"/>
              <a:buChar char="•"/>
              <a:defRPr sz="2000">
                <a:solidFill>
                  <a:srgbClr val="000000"/>
                </a:solidFill>
              </a:defRPr>
            </a:lvl2pPr>
            <a:lvl3pPr marL="822960" indent="-228600">
              <a:spcBef>
                <a:spcPts val="0"/>
              </a:spcBef>
              <a:spcAft>
                <a:spcPts val="1300"/>
              </a:spcAft>
              <a:buClr>
                <a:srgbClr val="000000"/>
              </a:buClr>
              <a:buSzPct val="77000"/>
              <a:buFont typeface="Arial" panose="020B0604020202020204" pitchFamily="34" charset="0"/>
              <a:buChar char="•"/>
              <a:defRPr sz="20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34974" y="1105407"/>
            <a:ext cx="11567160" cy="360099"/>
          </a:xfrm>
        </p:spPr>
        <p:txBody>
          <a:bodyPr wrap="square" lIns="0" tIns="0" rIns="0" bIns="0">
            <a:spAutoFit/>
          </a:bodyPr>
          <a:lstStyle>
            <a:lvl1pPr marL="0" indent="0">
              <a:lnSpc>
                <a:spcPct val="90000"/>
              </a:lnSpc>
              <a:spcBef>
                <a:spcPts val="0"/>
              </a:spcBef>
              <a:spcAft>
                <a:spcPts val="1300"/>
              </a:spcAft>
              <a:buNone/>
              <a:defRPr sz="2600" b="0" i="0">
                <a:solidFill>
                  <a:srgbClr val="000000"/>
                </a:solidFill>
                <a:latin typeface="+mn-lt"/>
              </a:defRPr>
            </a:lvl1pPr>
            <a:lvl2pPr marL="228600" indent="0">
              <a:lnSpc>
                <a:spcPct val="90000"/>
              </a:lnSpc>
              <a:spcBef>
                <a:spcPts val="0"/>
              </a:spcBef>
              <a:spcAft>
                <a:spcPts val="1300"/>
              </a:spcAft>
              <a:buNone/>
              <a:defRPr sz="2000">
                <a:solidFill>
                  <a:schemeClr val="tx2"/>
                </a:solidFill>
              </a:defRPr>
            </a:lvl2pPr>
            <a:lvl3pPr marL="457200" indent="0">
              <a:spcBef>
                <a:spcPts val="0"/>
              </a:spcBef>
              <a:spcAft>
                <a:spcPts val="1300"/>
              </a:spcAft>
              <a:buNone/>
              <a:defRPr sz="2000"/>
            </a:lvl3pPr>
            <a:lvl4pPr marL="685800" indent="0">
              <a:spcBef>
                <a:spcPts val="0"/>
              </a:spcBef>
              <a:spcAft>
                <a:spcPts val="1300"/>
              </a:spcAft>
              <a:buNone/>
              <a:defRPr sz="2000"/>
            </a:lvl4pPr>
            <a:lvl5pPr marL="914400" indent="0">
              <a:buNone/>
              <a:defRPr/>
            </a:lvl5pPr>
          </a:lstStyle>
          <a:p>
            <a:pPr lvl="0"/>
            <a:r>
              <a:rPr lang="en-US"/>
              <a:t>Subtitle Segoe UI 26pt</a:t>
            </a:r>
          </a:p>
        </p:txBody>
      </p:sp>
    </p:spTree>
    <p:extLst>
      <p:ext uri="{BB962C8B-B14F-4D97-AF65-F5344CB8AC3E}">
        <p14:creationId xmlns:p14="http://schemas.microsoft.com/office/powerpoint/2010/main" val="277597413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206275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34975" y="1866136"/>
            <a:ext cx="7627938" cy="1502727"/>
          </a:xfrm>
          <a:noFill/>
        </p:spPr>
        <p:txBody>
          <a:bodyPr lIns="0" tIns="0" rIns="0" bIns="0" anchor="t" anchorCtr="0"/>
          <a:lstStyle>
            <a:lvl1pPr>
              <a:lnSpc>
                <a:spcPct val="100000"/>
              </a:lnSpc>
              <a:spcAft>
                <a:spcPts val="1299"/>
              </a:spcAft>
              <a:defRPr sz="2600" spc="-150"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22" eaLnBrk="0" hangingPunct="0"/>
            <a:r>
              <a:rPr lang="en-US" sz="70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9" y="445840"/>
            <a:ext cx="914400" cy="194005"/>
          </a:xfrm>
          <a:prstGeom prst="rect">
            <a:avLst/>
          </a:prstGeom>
        </p:spPr>
      </p:pic>
    </p:spTree>
    <p:extLst>
      <p:ext uri="{BB962C8B-B14F-4D97-AF65-F5344CB8AC3E}">
        <p14:creationId xmlns:p14="http://schemas.microsoft.com/office/powerpoint/2010/main" val="14055174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4976" y="1866136"/>
            <a:ext cx="7627938" cy="1502727"/>
          </a:xfrm>
          <a:noFill/>
        </p:spPr>
        <p:txBody>
          <a:bodyPr lIns="0" tIns="0" rIns="0" bIns="0" anchor="t" anchorCtr="0"/>
          <a:lstStyle>
            <a:lvl1pPr>
              <a:lnSpc>
                <a:spcPct val="100000"/>
              </a:lnSpc>
              <a:spcAft>
                <a:spcPts val="1299"/>
              </a:spcAft>
              <a:defRPr sz="2600" spc="-150"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22" eaLnBrk="0" hangingPunct="0"/>
            <a:r>
              <a:rPr lang="en-US" sz="70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9" y="445843"/>
            <a:ext cx="914400" cy="194945"/>
          </a:xfrm>
          <a:prstGeom prst="rect">
            <a:avLst/>
          </a:prstGeom>
        </p:spPr>
      </p:pic>
    </p:spTree>
    <p:extLst>
      <p:ext uri="{BB962C8B-B14F-4D97-AF65-F5344CB8AC3E}">
        <p14:creationId xmlns:p14="http://schemas.microsoft.com/office/powerpoint/2010/main" val="1225737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8" y="439785"/>
            <a:ext cx="5394961" cy="110800"/>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54128" y="438682"/>
            <a:ext cx="2106551" cy="113006"/>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a:latin typeface="Segoe UI Semibold" panose="020B0702040204020203" pitchFamily="34" charset="0"/>
                <a:cs typeface="Segoe UI Semibold" panose="020B0702040204020203" pitchFamily="34" charset="0"/>
              </a:rPr>
              <a:t>Monoline icons   </a:t>
            </a:r>
            <a:r>
              <a: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a:latin typeface="+mn-lt"/>
              <a:cs typeface="Segoe UI Semibold" panose="020B0702040204020203" pitchFamily="34" charset="0"/>
            </a:endParaRPr>
          </a:p>
        </p:txBody>
      </p:sp>
      <p:grpSp>
        <p:nvGrpSpPr>
          <p:cNvPr id="4" name="Group 3"/>
          <p:cNvGrpSpPr>
            <a:grpSpLocks noChangeAspect="1"/>
          </p:cNvGrpSpPr>
          <p:nvPr userDrawn="1"/>
        </p:nvGrpSpPr>
        <p:grpSpPr>
          <a:xfrm>
            <a:off x="11244205"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grpSp>
    </p:spTree>
    <p:extLst>
      <p:ext uri="{BB962C8B-B14F-4D97-AF65-F5344CB8AC3E}">
        <p14:creationId xmlns:p14="http://schemas.microsoft.com/office/powerpoint/2010/main" val="69573181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74638" y="1211263"/>
            <a:ext cx="11375536" cy="2135969"/>
          </a:xfrm>
          <a:prstGeom prst="rect">
            <a:avLst/>
          </a:prstGeom>
        </p:spPr>
        <p:txBody>
          <a:bodyPr>
            <a:spAutoFit/>
          </a:bodyPr>
          <a:lstStyle>
            <a:lvl1pPr marL="0" indent="0">
              <a:spcBef>
                <a:spcPts val="2448"/>
              </a:spcBef>
              <a:buNone/>
              <a:defRPr sz="4000">
                <a:gradFill>
                  <a:gsLst>
                    <a:gs pos="100000">
                      <a:schemeClr val="tx1"/>
                    </a:gs>
                    <a:gs pos="0">
                      <a:schemeClr val="tx1"/>
                    </a:gs>
                  </a:gsLst>
                  <a:lin ang="5400000" scaled="0"/>
                </a:gradFill>
                <a:latin typeface="+mj-lt"/>
              </a:defRPr>
            </a:lvl1pPr>
            <a:lvl2pPr marL="0" indent="0">
              <a:buNone/>
              <a:defRPr sz="2000" spc="-51" baseline="0">
                <a:gradFill>
                  <a:gsLst>
                    <a:gs pos="100000">
                      <a:schemeClr val="tx1"/>
                    </a:gs>
                    <a:gs pos="0">
                      <a:schemeClr val="tx1"/>
                    </a:gs>
                  </a:gsLst>
                  <a:lin ang="5400000" scaled="0"/>
                </a:gradFill>
              </a:defRPr>
            </a:lvl2pPr>
            <a:lvl3pPr marL="236434" indent="0">
              <a:buNone/>
              <a:defRPr sz="2000" spc="-51" baseline="0">
                <a:gradFill>
                  <a:gsLst>
                    <a:gs pos="100000">
                      <a:schemeClr val="tx1"/>
                    </a:gs>
                    <a:gs pos="0">
                      <a:schemeClr val="tx1"/>
                    </a:gs>
                  </a:gsLst>
                  <a:lin ang="5400000" scaled="0"/>
                </a:gradFill>
              </a:defRPr>
            </a:lvl3pPr>
            <a:lvl4pPr marL="466390" indent="0">
              <a:buNone/>
              <a:defRPr sz="1800" spc="-51" baseline="0">
                <a:gradFill>
                  <a:gsLst>
                    <a:gs pos="100000">
                      <a:schemeClr val="tx1"/>
                    </a:gs>
                    <a:gs pos="0">
                      <a:schemeClr val="tx1"/>
                    </a:gs>
                  </a:gsLst>
                  <a:lin ang="5400000" scaled="0"/>
                </a:gradFill>
              </a:defRPr>
            </a:lvl4pPr>
            <a:lvl5pPr marL="707682" indent="0">
              <a:buNone/>
              <a:defRPr sz="1800" spc="-51" baseline="0">
                <a:gradFill>
                  <a:gsLst>
                    <a:gs pos="10000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p:txBody>
          <a:bodyPr/>
          <a:lstStyle/>
          <a:p>
            <a:r>
              <a:rPr lang="en-US"/>
              <a:t>Click to edit master title style</a:t>
            </a:r>
          </a:p>
        </p:txBody>
      </p:sp>
    </p:spTree>
    <p:extLst>
      <p:ext uri="{BB962C8B-B14F-4D97-AF65-F5344CB8AC3E}">
        <p14:creationId xmlns:p14="http://schemas.microsoft.com/office/powerpoint/2010/main" val="302076287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51C0-F90B-48DA-8374-E8C1B32AB2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A19901-4013-45FE-92A9-8A75BCA64EE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B35269-91BB-45CA-A409-46B99EC8C455}"/>
              </a:ext>
            </a:extLst>
          </p:cNvPr>
          <p:cNvSpPr>
            <a:spLocks noGrp="1"/>
          </p:cNvSpPr>
          <p:nvPr>
            <p:ph type="dt" sz="half" idx="10"/>
          </p:nvPr>
        </p:nvSpPr>
        <p:spPr/>
        <p:txBody>
          <a:bodyPr/>
          <a:lstStyle/>
          <a:p>
            <a:fld id="{DA82588A-1990-490A-9DA7-086E76B09E2F}" type="datetime1">
              <a:rPr lang="en-US" smtClean="0"/>
              <a:t>4/23/2019</a:t>
            </a:fld>
            <a:endParaRPr lang="en-US"/>
          </a:p>
        </p:txBody>
      </p:sp>
      <p:sp>
        <p:nvSpPr>
          <p:cNvPr id="5" name="Footer Placeholder 4">
            <a:extLst>
              <a:ext uri="{FF2B5EF4-FFF2-40B4-BE49-F238E27FC236}">
                <a16:creationId xmlns:a16="http://schemas.microsoft.com/office/drawing/2014/main" id="{B3C021F3-E0A7-4E04-9CC4-75D20B768A8F}"/>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98F0FF58-3108-43C2-8C84-BD35E83283D1}"/>
              </a:ext>
            </a:extLst>
          </p:cNvPr>
          <p:cNvSpPr>
            <a:spLocks noGrp="1"/>
          </p:cNvSpPr>
          <p:nvPr>
            <p:ph type="sldNum" sz="quarter" idx="12"/>
          </p:nvPr>
        </p:nvSpPr>
        <p:spPr/>
        <p:txBody>
          <a:bodyPr/>
          <a:lstStyle/>
          <a:p>
            <a:fld id="{ED3E8F1A-484E-4129-8E58-D729B7C56170}" type="slidenum">
              <a:rPr lang="en-US" smtClean="0"/>
              <a:t>‹Nr.›</a:t>
            </a:fld>
            <a:endParaRPr lang="en-US"/>
          </a:p>
        </p:txBody>
      </p:sp>
    </p:spTree>
    <p:extLst>
      <p:ext uri="{BB962C8B-B14F-4D97-AF65-F5344CB8AC3E}">
        <p14:creationId xmlns:p14="http://schemas.microsoft.com/office/powerpoint/2010/main" val="145260088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600059" y="466302"/>
            <a:ext cx="11239464" cy="502246"/>
          </a:xfrm>
        </p:spPr>
        <p:txBody>
          <a:bodyPr/>
          <a:lstStyle>
            <a:lvl1pPr>
              <a:defRPr lang="en-US" sz="3264"/>
            </a:lvl1pPr>
          </a:lstStyle>
          <a:p>
            <a:r>
              <a:rPr lang="en-US"/>
              <a:t>Click to edit Master title style</a:t>
            </a:r>
          </a:p>
        </p:txBody>
      </p:sp>
      <p:sp>
        <p:nvSpPr>
          <p:cNvPr id="3" name="Rectangle 2">
            <a:extLst>
              <a:ext uri="{FF2B5EF4-FFF2-40B4-BE49-F238E27FC236}">
                <a16:creationId xmlns:a16="http://schemas.microsoft.com/office/drawing/2014/main" id="{3863D25F-BA8B-4AB3-99D7-DC27B7C07FE7}"/>
              </a:ext>
            </a:extLst>
          </p:cNvPr>
          <p:cNvSpPr/>
          <p:nvPr userDrawn="1"/>
        </p:nvSpPr>
        <p:spPr>
          <a:xfrm>
            <a:off x="10610739" y="6565528"/>
            <a:ext cx="1632204" cy="270285"/>
          </a:xfrm>
          <a:prstGeom prst="rect">
            <a:avLst/>
          </a:prstGeom>
        </p:spPr>
        <p:txBody>
          <a:bodyPr wrap="none">
            <a:spAutoFit/>
          </a:bodyPr>
          <a:lstStyle/>
          <a:p>
            <a:pPr algn="r" defTabSz="932418"/>
            <a:r>
              <a:rPr lang="en-US" sz="1122" b="0" kern="1200" spc="0">
                <a:ln w="3175">
                  <a:noFill/>
                </a:ln>
                <a:solidFill>
                  <a:schemeClr val="accent6">
                    <a:lumMod val="90000"/>
                  </a:schemeClr>
                </a:solidFill>
                <a:latin typeface="+mn-lt"/>
                <a:ea typeface="+mn-ea"/>
                <a:cs typeface="Segoe UI" pitchFamily="34" charset="0"/>
              </a:rPr>
              <a:t>Microsoft Confidential</a:t>
            </a:r>
          </a:p>
        </p:txBody>
      </p:sp>
    </p:spTree>
    <p:extLst>
      <p:ext uri="{BB962C8B-B14F-4D97-AF65-F5344CB8AC3E}">
        <p14:creationId xmlns:p14="http://schemas.microsoft.com/office/powerpoint/2010/main" val="3061722780"/>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78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579184"/>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105243"/>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25858560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5"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449264"/>
            <a:ext cx="5667375" cy="77311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2188559"/>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290361164"/>
      </p:ext>
    </p:extLst>
  </p:cSld>
  <p:clrMapOvr>
    <a:masterClrMapping/>
  </p:clrMapOvr>
  <p:transition>
    <p:fade/>
  </p:transition>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2178050"/>
            <a:ext cx="3705225" cy="2635250"/>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367214" y="2178050"/>
            <a:ext cx="3695700" cy="2635250"/>
          </a:xfrm>
          <a:blipFill>
            <a:blip r:embed="rId3"/>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289925" y="2178049"/>
            <a:ext cx="3706871" cy="2635251"/>
          </a:xfrm>
          <a:blipFill>
            <a:blip r:embed="rId4" cstate="print">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34975" y="5026024"/>
            <a:ext cx="3703320" cy="1333698"/>
          </a:xfrm>
        </p:spPr>
        <p:txBody>
          <a:bodyPr lIns="0" tIns="0" rIns="0" bIns="0"/>
          <a:lstStyle>
            <a:lvl1pPr marL="0" indent="0">
              <a:lnSpc>
                <a:spcPct val="100000"/>
              </a:lnSpc>
              <a:spcBef>
                <a:spcPts val="0"/>
              </a:spcBef>
              <a:spcAft>
                <a:spcPts val="800"/>
              </a:spcAft>
              <a:buNone/>
              <a:defRPr sz="16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367211" y="5026024"/>
            <a:ext cx="3695700"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289926" y="5026024"/>
            <a:ext cx="3703320"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24179112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image" Target="../media/image1.emf"/><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theme" Target="../theme/theme2.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image" Target="../media/image1.emf"/><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theme" Target="../theme/theme3.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theme" Target="../theme/theme4.xml"/><Relationship Id="rId1"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theme" Target="../theme/theme5.xml"/><Relationship Id="rId1"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4975" y="444500"/>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903774"/>
            <a:ext cx="11563350" cy="130189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883594" y="3071982"/>
            <a:ext cx="6995160" cy="849926"/>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221642" y="3285698"/>
            <a:ext cx="6994525" cy="423130"/>
          </a:xfrm>
          <a:prstGeom prst="rect">
            <a:avLst/>
          </a:prstGeom>
        </p:spPr>
      </p:pic>
    </p:spTree>
    <p:extLst>
      <p:ext uri="{BB962C8B-B14F-4D97-AF65-F5344CB8AC3E}">
        <p14:creationId xmlns:p14="http://schemas.microsoft.com/office/powerpoint/2010/main" val="2668992211"/>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1" r:id="rId4"/>
    <p:sldLayoutId id="2147483687" r:id="rId5"/>
    <p:sldLayoutId id="2147483704" r:id="rId6"/>
    <p:sldLayoutId id="2147483697" r:id="rId7"/>
    <p:sldLayoutId id="2147483692" r:id="rId8"/>
    <p:sldLayoutId id="2147483694" r:id="rId9"/>
    <p:sldLayoutId id="2147483695" r:id="rId10"/>
    <p:sldLayoutId id="2147483685" r:id="rId11"/>
    <p:sldLayoutId id="2147483706" r:id="rId12"/>
    <p:sldLayoutId id="2147483699" r:id="rId13"/>
    <p:sldLayoutId id="2147483688" r:id="rId14"/>
    <p:sldLayoutId id="2147483689" r:id="rId15"/>
    <p:sldLayoutId id="2147483703" r:id="rId16"/>
    <p:sldLayoutId id="2147483705" r:id="rId17"/>
    <p:sldLayoutId id="2147483700" r:id="rId18"/>
    <p:sldLayoutId id="2147483701" r:id="rId19"/>
    <p:sldLayoutId id="2147483707" r:id="rId20"/>
    <p:sldLayoutId id="2147483708" r:id="rId21"/>
    <p:sldLayoutId id="2147483709" r:id="rId22"/>
    <p:sldLayoutId id="2147484612" r:id="rId23"/>
    <p:sldLayoutId id="2147484613" r:id="rId24"/>
  </p:sldLayoutIdLst>
  <p:transition>
    <p:fade/>
  </p:transition>
  <p:txStyles>
    <p:titleStyle>
      <a:lvl1pPr algn="l" defTabSz="932742" rtl="0" eaLnBrk="1" latinLnBrk="0" hangingPunct="1">
        <a:lnSpc>
          <a:spcPct val="90000"/>
        </a:lnSpc>
        <a:spcBef>
          <a:spcPct val="0"/>
        </a:spcBef>
        <a:buNone/>
        <a:defRPr lang="en-US" sz="3200" b="0" kern="1200" cap="none" spc="-1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userDrawn="1">
          <p15:clr>
            <a:srgbClr val="C35EA4"/>
          </p15:clr>
        </p15:guide>
        <p15:guide id="4" pos="1517" userDrawn="1">
          <p15:clr>
            <a:srgbClr val="C35EA4"/>
          </p15:clr>
        </p15:guide>
        <p15:guide id="5" pos="2608" userDrawn="1">
          <p15:clr>
            <a:srgbClr val="C35EA4"/>
          </p15:clr>
        </p15:guide>
        <p15:guide id="6" pos="2751" userDrawn="1">
          <p15:clr>
            <a:srgbClr val="C35EA4"/>
          </p15:clr>
        </p15:guide>
        <p15:guide id="7" pos="3844" userDrawn="1">
          <p15:clr>
            <a:srgbClr val="C35EA4"/>
          </p15:clr>
        </p15:guide>
        <p15:guide id="8" pos="3989" userDrawn="1">
          <p15:clr>
            <a:srgbClr val="C35EA4"/>
          </p15:clr>
        </p15:guide>
        <p15:guide id="9" pos="5079" userDrawn="1">
          <p15:clr>
            <a:srgbClr val="C35EA4"/>
          </p15:clr>
        </p15:guide>
        <p15:guide id="10" pos="5222" userDrawn="1">
          <p15:clr>
            <a:srgbClr val="C35EA4"/>
          </p15:clr>
        </p15:guide>
        <p15:guide id="11" pos="6317" userDrawn="1">
          <p15:clr>
            <a:srgbClr val="C35EA4"/>
          </p15:clr>
        </p15:guide>
        <p15:guide id="12" pos="6460" userDrawn="1">
          <p15:clr>
            <a:srgbClr val="C35EA4"/>
          </p15:clr>
        </p15:guide>
        <p15:guide id="16" pos="274" userDrawn="1">
          <p15:clr>
            <a:srgbClr val="F26B43"/>
          </p15:clr>
        </p15:guide>
        <p15:guide id="17" pos="7558" userDrawn="1">
          <p15:clr>
            <a:srgbClr val="F26B43"/>
          </p15:clr>
        </p15:guide>
        <p15:guide id="18" orient="horz" pos="758" userDrawn="1">
          <p15:clr>
            <a:srgbClr val="5ACBF0"/>
          </p15:clr>
        </p15:guide>
        <p15:guide id="19" orient="horz" pos="1372" userDrawn="1">
          <p15:clr>
            <a:srgbClr val="5ACBF0"/>
          </p15:clr>
        </p15:guide>
        <p15:guide id="20" orient="horz" pos="612" userDrawn="1">
          <p15:clr>
            <a:srgbClr val="5ACBF0"/>
          </p15:clr>
        </p15:guide>
        <p15:guide id="21" orient="horz" pos="1515" userDrawn="1">
          <p15:clr>
            <a:srgbClr val="5ACBF0"/>
          </p15:clr>
        </p15:guide>
        <p15:guide id="22" orient="horz" pos="2127" userDrawn="1">
          <p15:clr>
            <a:srgbClr val="5ACBF0"/>
          </p15:clr>
        </p15:guide>
        <p15:guide id="23" orient="horz" pos="2275">
          <p15:clr>
            <a:srgbClr val="5ACBF0"/>
          </p15:clr>
        </p15:guide>
        <p15:guide id="25" orient="horz" pos="280" userDrawn="1">
          <p15:clr>
            <a:srgbClr val="F26B43"/>
          </p15:clr>
        </p15:guide>
        <p15:guide id="26" orient="horz" pos="4127" userDrawn="1">
          <p15:clr>
            <a:srgbClr val="F26B43"/>
          </p15:clr>
        </p15:guide>
        <p15:guide id="27" orient="horz" pos="2889" userDrawn="1">
          <p15:clr>
            <a:srgbClr val="5ACBF0"/>
          </p15:clr>
        </p15:guide>
        <p15:guide id="28" orient="horz" pos="3032" userDrawn="1">
          <p15:clr>
            <a:srgbClr val="5ACBF0"/>
          </p15:clr>
        </p15:guide>
        <p15:guide id="29" orient="horz" pos="3648" userDrawn="1">
          <p15:clr>
            <a:srgbClr val="5ACBF0"/>
          </p15:clr>
        </p15:guide>
        <p15:guide id="30" orient="horz" pos="3792"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7993" y="447520"/>
            <a:ext cx="11560332" cy="75580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userDrawn="1">
            <p:ph type="body" idx="1"/>
          </p:nvPr>
        </p:nvSpPr>
        <p:spPr>
          <a:xfrm>
            <a:off x="437993" y="2166781"/>
            <a:ext cx="11560332" cy="130189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3" name="Group 22">
            <a:extLst>
              <a:ext uri="{FF2B5EF4-FFF2-40B4-BE49-F238E27FC236}">
                <a16:creationId xmlns:a16="http://schemas.microsoft.com/office/drawing/2014/main" id="{3976F6F8-4139-4D95-AC74-D58A77230BD6}"/>
              </a:ext>
            </a:extLst>
          </p:cNvPr>
          <p:cNvGrpSpPr/>
          <p:nvPr userDrawn="1"/>
        </p:nvGrpSpPr>
        <p:grpSpPr>
          <a:xfrm>
            <a:off x="13303802" y="620154"/>
            <a:ext cx="777496" cy="6374376"/>
            <a:chOff x="13152703" y="620154"/>
            <a:chExt cx="777496" cy="6374376"/>
          </a:xfrm>
        </p:grpSpPr>
        <p:pic>
          <p:nvPicPr>
            <p:cNvPr id="5" name="Picture 4"/>
            <p:cNvPicPr>
              <a:picLocks noChangeAspect="1"/>
            </p:cNvPicPr>
            <p:nvPr userDrawn="1"/>
          </p:nvPicPr>
          <p:blipFill rotWithShape="1">
            <a:blip r:embed="rId21" cstate="screen">
              <a:extLst>
                <a:ext uri="{28A0092B-C50C-407E-A947-70E740481C1C}">
                  <a14:useLocalDpi xmlns:a14="http://schemas.microsoft.com/office/drawing/2010/main"/>
                </a:ext>
              </a:extLst>
            </a:blip>
            <a:srcRect l="353" r="32"/>
            <a:stretch/>
          </p:blipFill>
          <p:spPr>
            <a:xfrm rot="5400000">
              <a:off x="10354263" y="3418594"/>
              <a:ext cx="6374376" cy="777496"/>
            </a:xfrm>
            <a:prstGeom prst="rect">
              <a:avLst/>
            </a:prstGeom>
          </p:spPr>
        </p:pic>
        <p:sp>
          <p:nvSpPr>
            <p:cNvPr id="9" name="TextBox 8">
              <a:extLst>
                <a:ext uri="{FF2B5EF4-FFF2-40B4-BE49-F238E27FC236}">
                  <a16:creationId xmlns:a16="http://schemas.microsoft.com/office/drawing/2014/main" id="{1964AF21-BDED-4B34-9026-5541103F0CE4}"/>
                </a:ext>
              </a:extLst>
            </p:cNvPr>
            <p:cNvSpPr txBox="1"/>
            <p:nvPr userDrawn="1"/>
          </p:nvSpPr>
          <p:spPr>
            <a:xfrm rot="5400000">
              <a:off x="12905715" y="867145"/>
              <a:ext cx="577081" cy="83100"/>
            </a:xfrm>
            <a:prstGeom prst="rect">
              <a:avLst/>
            </a:prstGeom>
            <a:noFill/>
          </p:spPr>
          <p:txBody>
            <a:bodyPr wrap="none" lIns="0" tIns="0" rIns="0" bIns="0" rtlCol="0">
              <a:spAutoFit/>
            </a:bodyPr>
            <a:lstStyle/>
            <a:p>
              <a:pPr>
                <a:lnSpc>
                  <a:spcPct val="90000"/>
                </a:lnSpc>
                <a:spcAft>
                  <a:spcPts val="600"/>
                </a:spcAft>
              </a:pPr>
              <a:r>
                <a:rPr lang="en-US" sz="600">
                  <a:solidFill>
                    <a:schemeClr val="tx1"/>
                  </a:solidFill>
                </a:rPr>
                <a:t>Microsoft palette</a:t>
              </a:r>
            </a:p>
          </p:txBody>
        </p:sp>
      </p:grpSp>
      <p:grpSp>
        <p:nvGrpSpPr>
          <p:cNvPr id="21" name="Group 20">
            <a:extLst>
              <a:ext uri="{FF2B5EF4-FFF2-40B4-BE49-F238E27FC236}">
                <a16:creationId xmlns:a16="http://schemas.microsoft.com/office/drawing/2014/main" id="{BAEE98DB-090A-4DF4-AA3B-C90AD6676A47}"/>
              </a:ext>
            </a:extLst>
          </p:cNvPr>
          <p:cNvGrpSpPr/>
          <p:nvPr userDrawn="1"/>
        </p:nvGrpSpPr>
        <p:grpSpPr>
          <a:xfrm>
            <a:off x="12564490" y="616948"/>
            <a:ext cx="530932" cy="6377579"/>
            <a:chOff x="12419367" y="616948"/>
            <a:chExt cx="530932" cy="6377579"/>
          </a:xfrm>
        </p:grpSpPr>
        <p:pic>
          <p:nvPicPr>
            <p:cNvPr id="7" name="Picture 6">
              <a:extLst>
                <a:ext uri="{FF2B5EF4-FFF2-40B4-BE49-F238E27FC236}">
                  <a16:creationId xmlns:a16="http://schemas.microsoft.com/office/drawing/2014/main" id="{CEA717DA-903F-4934-BC3A-B053C9AA6EF7}"/>
                </a:ext>
              </a:extLst>
            </p:cNvPr>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568605" y="3612834"/>
              <a:ext cx="6377579" cy="385808"/>
            </a:xfrm>
            <a:prstGeom prst="rect">
              <a:avLst/>
            </a:prstGeom>
          </p:spPr>
        </p:pic>
        <p:sp>
          <p:nvSpPr>
            <p:cNvPr id="11" name="TextBox 10">
              <a:extLst>
                <a:ext uri="{FF2B5EF4-FFF2-40B4-BE49-F238E27FC236}">
                  <a16:creationId xmlns:a16="http://schemas.microsoft.com/office/drawing/2014/main" id="{68392C23-FA77-442E-BE3C-BC9963AE45BD}"/>
                </a:ext>
              </a:extLst>
            </p:cNvPr>
            <p:cNvSpPr txBox="1"/>
            <p:nvPr userDrawn="1"/>
          </p:nvSpPr>
          <p:spPr>
            <a:xfrm rot="5400000">
              <a:off x="12153941" y="882374"/>
              <a:ext cx="613951" cy="83100"/>
            </a:xfrm>
            <a:prstGeom prst="rect">
              <a:avLst/>
            </a:prstGeom>
            <a:noFill/>
          </p:spPr>
          <p:txBody>
            <a:bodyPr wrap="none" lIns="0" tIns="0" rIns="0" bIns="0" rtlCol="0">
              <a:spAutoFit/>
            </a:bodyPr>
            <a:lstStyle/>
            <a:p>
              <a:pPr>
                <a:lnSpc>
                  <a:spcPct val="90000"/>
                </a:lnSpc>
                <a:spcAft>
                  <a:spcPts val="600"/>
                </a:spcAft>
              </a:pPr>
              <a:r>
                <a:rPr lang="en-US" sz="600">
                  <a:solidFill>
                    <a:schemeClr val="tx1"/>
                  </a:solidFill>
                </a:rPr>
                <a:t>Illustration palette</a:t>
              </a:r>
            </a:p>
          </p:txBody>
        </p:sp>
      </p:grpSp>
      <p:grpSp>
        <p:nvGrpSpPr>
          <p:cNvPr id="22" name="Group 21">
            <a:extLst>
              <a:ext uri="{FF2B5EF4-FFF2-40B4-BE49-F238E27FC236}">
                <a16:creationId xmlns:a16="http://schemas.microsoft.com/office/drawing/2014/main" id="{9C4E8054-BD9F-409A-9535-C24729DA0947}"/>
              </a:ext>
            </a:extLst>
          </p:cNvPr>
          <p:cNvGrpSpPr/>
          <p:nvPr userDrawn="1"/>
        </p:nvGrpSpPr>
        <p:grpSpPr>
          <a:xfrm>
            <a:off x="12564489" y="0"/>
            <a:ext cx="1501192" cy="456369"/>
            <a:chOff x="12419366" y="0"/>
            <a:chExt cx="1501192" cy="456369"/>
          </a:xfrm>
        </p:grpSpPr>
        <p:grpSp>
          <p:nvGrpSpPr>
            <p:cNvPr id="18" name="Group 17">
              <a:extLst>
                <a:ext uri="{FF2B5EF4-FFF2-40B4-BE49-F238E27FC236}">
                  <a16:creationId xmlns:a16="http://schemas.microsoft.com/office/drawing/2014/main" id="{9E58EE2C-0848-450C-AD44-4AEC62696286}"/>
                </a:ext>
              </a:extLst>
            </p:cNvPr>
            <p:cNvGrpSpPr/>
            <p:nvPr userDrawn="1"/>
          </p:nvGrpSpPr>
          <p:grpSpPr>
            <a:xfrm>
              <a:off x="12564490" y="0"/>
              <a:ext cx="1356068" cy="456369"/>
              <a:chOff x="12661790" y="0"/>
              <a:chExt cx="1201618" cy="404391"/>
            </a:xfrm>
          </p:grpSpPr>
          <p:sp>
            <p:nvSpPr>
              <p:cNvPr id="8" name="Rectangle 7">
                <a:extLst>
                  <a:ext uri="{FF2B5EF4-FFF2-40B4-BE49-F238E27FC236}">
                    <a16:creationId xmlns:a16="http://schemas.microsoft.com/office/drawing/2014/main" id="{1E6B14A8-85BE-4568-A496-3E8015CDE374}"/>
                  </a:ext>
                </a:extLst>
              </p:cNvPr>
              <p:cNvSpPr/>
              <p:nvPr userDrawn="1"/>
            </p:nvSpPr>
            <p:spPr bwMode="auto">
              <a:xfrm>
                <a:off x="12661790" y="1"/>
                <a:ext cx="399048" cy="39808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a:solidFill>
                      <a:srgbClr val="000000"/>
                    </a:solidFill>
                    <a:ea typeface="Segoe UI" pitchFamily="34" charset="0"/>
                    <a:cs typeface="Segoe UI" pitchFamily="34" charset="0"/>
                  </a:rPr>
                  <a:t>White</a:t>
                </a:r>
              </a:p>
              <a:p>
                <a:pPr algn="l" defTabSz="932472" fontAlgn="base">
                  <a:lnSpc>
                    <a:spcPct val="100000"/>
                  </a:lnSpc>
                  <a:spcBef>
                    <a:spcPct val="0"/>
                  </a:spcBef>
                  <a:spcAft>
                    <a:spcPct val="0"/>
                  </a:spcAft>
                </a:pPr>
                <a:r>
                  <a:rPr lang="en-US" sz="300">
                    <a:solidFill>
                      <a:srgbClr val="000000"/>
                    </a:solidFill>
                    <a:ea typeface="Segoe UI" pitchFamily="34" charset="0"/>
                    <a:cs typeface="Segoe UI" pitchFamily="34" charset="0"/>
                  </a:rPr>
                  <a:t>R255 G255 B255</a:t>
                </a:r>
              </a:p>
            </p:txBody>
          </p:sp>
          <p:sp>
            <p:nvSpPr>
              <p:cNvPr id="14" name="Rectangle 13">
                <a:extLst>
                  <a:ext uri="{FF2B5EF4-FFF2-40B4-BE49-F238E27FC236}">
                    <a16:creationId xmlns:a16="http://schemas.microsoft.com/office/drawing/2014/main" id="{8566B721-F701-489A-BBBF-284DD1BA035B}"/>
                  </a:ext>
                </a:extLst>
              </p:cNvPr>
              <p:cNvSpPr/>
              <p:nvPr userDrawn="1"/>
            </p:nvSpPr>
            <p:spPr bwMode="auto">
              <a:xfrm>
                <a:off x="13063844" y="0"/>
                <a:ext cx="399048" cy="39808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a:solidFill>
                      <a:srgbClr val="FFFFFF"/>
                    </a:solidFill>
                    <a:ea typeface="Segoe UI" pitchFamily="34" charset="0"/>
                    <a:cs typeface="Segoe UI" pitchFamily="34" charset="0"/>
                  </a:rPr>
                  <a:t>Blue</a:t>
                </a:r>
              </a:p>
              <a:p>
                <a:pPr algn="l" defTabSz="932472" fontAlgn="base">
                  <a:lnSpc>
                    <a:spcPct val="100000"/>
                  </a:lnSpc>
                  <a:spcBef>
                    <a:spcPct val="0"/>
                  </a:spcBef>
                  <a:spcAft>
                    <a:spcPct val="0"/>
                  </a:spcAft>
                </a:pPr>
                <a:r>
                  <a:rPr lang="en-US" sz="300">
                    <a:solidFill>
                      <a:srgbClr val="FFFFFF"/>
                    </a:solidFill>
                    <a:ea typeface="Segoe UI" pitchFamily="34" charset="0"/>
                    <a:cs typeface="Segoe UI" pitchFamily="34" charset="0"/>
                  </a:rPr>
                  <a:t>R0 G120 B242</a:t>
                </a:r>
              </a:p>
            </p:txBody>
          </p:sp>
          <p:sp>
            <p:nvSpPr>
              <p:cNvPr id="15" name="Rectangle 14">
                <a:extLst>
                  <a:ext uri="{FF2B5EF4-FFF2-40B4-BE49-F238E27FC236}">
                    <a16:creationId xmlns:a16="http://schemas.microsoft.com/office/drawing/2014/main" id="{871C64D6-DD46-4073-B8A5-59A9D8564C22}"/>
                  </a:ext>
                </a:extLst>
              </p:cNvPr>
              <p:cNvSpPr/>
              <p:nvPr userDrawn="1"/>
            </p:nvSpPr>
            <p:spPr bwMode="auto">
              <a:xfrm>
                <a:off x="13464360" y="6310"/>
                <a:ext cx="399048" cy="398081"/>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a:solidFill>
                      <a:srgbClr val="000000"/>
                    </a:solidFill>
                    <a:ea typeface="Segoe UI" pitchFamily="34" charset="0"/>
                    <a:cs typeface="Segoe UI" pitchFamily="34" charset="0"/>
                  </a:rPr>
                  <a:t>Light gray</a:t>
                </a:r>
              </a:p>
              <a:p>
                <a:pPr algn="l" defTabSz="932472" fontAlgn="base">
                  <a:lnSpc>
                    <a:spcPct val="100000"/>
                  </a:lnSpc>
                  <a:spcBef>
                    <a:spcPct val="0"/>
                  </a:spcBef>
                  <a:spcAft>
                    <a:spcPct val="0"/>
                  </a:spcAft>
                </a:pPr>
                <a:r>
                  <a:rPr lang="en-US" sz="300">
                    <a:solidFill>
                      <a:srgbClr val="000000"/>
                    </a:solidFill>
                    <a:ea typeface="Segoe UI" pitchFamily="34" charset="0"/>
                    <a:cs typeface="Segoe UI" pitchFamily="34" charset="0"/>
                  </a:rPr>
                  <a:t>R243 G243 B243</a:t>
                </a:r>
              </a:p>
            </p:txBody>
          </p:sp>
        </p:grpSp>
        <p:sp>
          <p:nvSpPr>
            <p:cNvPr id="16" name="TextBox 15">
              <a:extLst>
                <a:ext uri="{FF2B5EF4-FFF2-40B4-BE49-F238E27FC236}">
                  <a16:creationId xmlns:a16="http://schemas.microsoft.com/office/drawing/2014/main" id="{08756331-43B5-4A4E-BCD3-F5DC6699B11A}"/>
                </a:ext>
              </a:extLst>
            </p:cNvPr>
            <p:cNvSpPr txBox="1"/>
            <p:nvPr userDrawn="1"/>
          </p:nvSpPr>
          <p:spPr>
            <a:xfrm rot="5400000">
              <a:off x="12284585" y="134782"/>
              <a:ext cx="352661" cy="83100"/>
            </a:xfrm>
            <a:prstGeom prst="rect">
              <a:avLst/>
            </a:prstGeom>
            <a:noFill/>
          </p:spPr>
          <p:txBody>
            <a:bodyPr wrap="none" lIns="0" tIns="0" rIns="0" bIns="0" rtlCol="0">
              <a:spAutoFit/>
            </a:bodyPr>
            <a:lstStyle/>
            <a:p>
              <a:pPr algn="l">
                <a:lnSpc>
                  <a:spcPct val="90000"/>
                </a:lnSpc>
                <a:spcAft>
                  <a:spcPts val="600"/>
                </a:spcAft>
              </a:pPr>
              <a:r>
                <a:rPr lang="en-US" sz="600">
                  <a:solidFill>
                    <a:schemeClr val="tx1"/>
                  </a:solidFill>
                </a:rPr>
                <a:t>BG palette</a:t>
              </a:r>
            </a:p>
          </p:txBody>
        </p:sp>
      </p:grpSp>
    </p:spTree>
    <p:extLst>
      <p:ext uri="{BB962C8B-B14F-4D97-AF65-F5344CB8AC3E}">
        <p14:creationId xmlns:p14="http://schemas.microsoft.com/office/powerpoint/2010/main" val="745446820"/>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Lst>
  <p:transition>
    <p:fade/>
  </p:transition>
  <p:txStyles>
    <p:titleStyle>
      <a:lvl1pPr algn="l" defTabSz="932742" rtl="0" eaLnBrk="1" latinLnBrk="0" hangingPunct="1">
        <a:lnSpc>
          <a:spcPct val="90000"/>
        </a:lnSpc>
        <a:spcBef>
          <a:spcPct val="0"/>
        </a:spcBef>
        <a:buNone/>
        <a:defRPr lang="en-US" sz="3200" b="0" kern="1200" cap="none" spc="-1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63">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4977" y="444501"/>
            <a:ext cx="11563349"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903777"/>
            <a:ext cx="11563349" cy="130189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883595" y="3071983"/>
            <a:ext cx="6995160" cy="849927"/>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221642" y="3285698"/>
            <a:ext cx="6994525" cy="423130"/>
          </a:xfrm>
          <a:prstGeom prst="rect">
            <a:avLst/>
          </a:prstGeom>
        </p:spPr>
      </p:pic>
    </p:spTree>
    <p:extLst>
      <p:ext uri="{BB962C8B-B14F-4D97-AF65-F5344CB8AC3E}">
        <p14:creationId xmlns:p14="http://schemas.microsoft.com/office/powerpoint/2010/main" val="2921741544"/>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 id="2147483753" r:id="rId22"/>
    <p:sldLayoutId id="2147483754" r:id="rId23"/>
    <p:sldLayoutId id="2147484614" r:id="rId24"/>
  </p:sldLayoutIdLst>
  <p:transition>
    <p:fade/>
  </p:transition>
  <p:txStyles>
    <p:titleStyle>
      <a:lvl1pPr algn="l" defTabSz="932575" rtl="0" eaLnBrk="1" latinLnBrk="0" hangingPunct="1">
        <a:lnSpc>
          <a:spcPct val="90000"/>
        </a:lnSpc>
        <a:spcBef>
          <a:spcPct val="0"/>
        </a:spcBef>
        <a:buNone/>
        <a:defRPr lang="en-US" sz="3199" b="0" kern="1200" cap="none" spc="-150" baseline="0" dirty="0" smtClean="0">
          <a:ln w="3175">
            <a:noFill/>
          </a:ln>
          <a:solidFill>
            <a:srgbClr val="000000"/>
          </a:solidFill>
          <a:effectLst/>
          <a:latin typeface="+mj-lt"/>
          <a:ea typeface="+mn-ea"/>
          <a:cs typeface="Segoe UI" pitchFamily="34" charset="0"/>
        </a:defRPr>
      </a:lvl1pPr>
    </p:titleStyle>
    <p:bodyStyle>
      <a:lvl1pPr marL="0" marR="0" indent="0" algn="l" defTabSz="932575"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9" marR="0" indent="0" algn="l" defTabSz="932575"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8" marR="0" indent="0" algn="l" defTabSz="932575"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77" marR="0" indent="0" algn="l" defTabSz="932575"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35" marR="0" indent="0" algn="l" defTabSz="932575"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78" indent="-233144" algn="l" defTabSz="93257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65" indent="-233144" algn="l" defTabSz="93257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53" indent="-233144" algn="l" defTabSz="93257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41" indent="-233144" algn="l" defTabSz="93257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75" rtl="0" eaLnBrk="1" latinLnBrk="0" hangingPunct="1">
        <a:defRPr sz="1800" kern="1200">
          <a:solidFill>
            <a:schemeClr val="tx1"/>
          </a:solidFill>
          <a:latin typeface="+mn-lt"/>
          <a:ea typeface="+mn-ea"/>
          <a:cs typeface="+mn-cs"/>
        </a:defRPr>
      </a:lvl1pPr>
      <a:lvl2pPr marL="466287" algn="l" defTabSz="932575" rtl="0" eaLnBrk="1" latinLnBrk="0" hangingPunct="1">
        <a:defRPr sz="1800" kern="1200">
          <a:solidFill>
            <a:schemeClr val="tx1"/>
          </a:solidFill>
          <a:latin typeface="+mn-lt"/>
          <a:ea typeface="+mn-ea"/>
          <a:cs typeface="+mn-cs"/>
        </a:defRPr>
      </a:lvl2pPr>
      <a:lvl3pPr marL="932575" algn="l" defTabSz="932575" rtl="0" eaLnBrk="1" latinLnBrk="0" hangingPunct="1">
        <a:defRPr sz="1800" kern="1200">
          <a:solidFill>
            <a:schemeClr val="tx1"/>
          </a:solidFill>
          <a:latin typeface="+mn-lt"/>
          <a:ea typeface="+mn-ea"/>
          <a:cs typeface="+mn-cs"/>
        </a:defRPr>
      </a:lvl3pPr>
      <a:lvl4pPr marL="1398860" algn="l" defTabSz="932575" rtl="0" eaLnBrk="1" latinLnBrk="0" hangingPunct="1">
        <a:defRPr sz="1800" kern="1200">
          <a:solidFill>
            <a:schemeClr val="tx1"/>
          </a:solidFill>
          <a:latin typeface="+mn-lt"/>
          <a:ea typeface="+mn-ea"/>
          <a:cs typeface="+mn-cs"/>
        </a:defRPr>
      </a:lvl4pPr>
      <a:lvl5pPr marL="1865148" algn="l" defTabSz="932575" rtl="0" eaLnBrk="1" latinLnBrk="0" hangingPunct="1">
        <a:defRPr sz="1800" kern="1200">
          <a:solidFill>
            <a:schemeClr val="tx1"/>
          </a:solidFill>
          <a:latin typeface="+mn-lt"/>
          <a:ea typeface="+mn-ea"/>
          <a:cs typeface="+mn-cs"/>
        </a:defRPr>
      </a:lvl5pPr>
      <a:lvl6pPr marL="2331436" algn="l" defTabSz="932575" rtl="0" eaLnBrk="1" latinLnBrk="0" hangingPunct="1">
        <a:defRPr sz="1800" kern="1200">
          <a:solidFill>
            <a:schemeClr val="tx1"/>
          </a:solidFill>
          <a:latin typeface="+mn-lt"/>
          <a:ea typeface="+mn-ea"/>
          <a:cs typeface="+mn-cs"/>
        </a:defRPr>
      </a:lvl6pPr>
      <a:lvl7pPr marL="2797722" algn="l" defTabSz="932575" rtl="0" eaLnBrk="1" latinLnBrk="0" hangingPunct="1">
        <a:defRPr sz="1800" kern="1200">
          <a:solidFill>
            <a:schemeClr val="tx1"/>
          </a:solidFill>
          <a:latin typeface="+mn-lt"/>
          <a:ea typeface="+mn-ea"/>
          <a:cs typeface="+mn-cs"/>
        </a:defRPr>
      </a:lvl7pPr>
      <a:lvl8pPr marL="3264009" algn="l" defTabSz="932575" rtl="0" eaLnBrk="1" latinLnBrk="0" hangingPunct="1">
        <a:defRPr sz="1800" kern="1200">
          <a:solidFill>
            <a:schemeClr val="tx1"/>
          </a:solidFill>
          <a:latin typeface="+mn-lt"/>
          <a:ea typeface="+mn-ea"/>
          <a:cs typeface="+mn-cs"/>
        </a:defRPr>
      </a:lvl8pPr>
      <a:lvl9pPr marL="3730296" algn="l" defTabSz="93257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8">
          <p15:clr>
            <a:srgbClr val="C35EA4"/>
          </p15:clr>
        </p15:guide>
        <p15:guide id="9" pos="5078">
          <p15:clr>
            <a:srgbClr val="C35EA4"/>
          </p15:clr>
        </p15:guide>
        <p15:guide id="10" pos="5221">
          <p15:clr>
            <a:srgbClr val="C35EA4"/>
          </p15:clr>
        </p15:guide>
        <p15:guide id="11" pos="6316">
          <p15:clr>
            <a:srgbClr val="C35EA4"/>
          </p15:clr>
        </p15:guide>
        <p15:guide id="12" pos="6459">
          <p15:clr>
            <a:srgbClr val="C35EA4"/>
          </p15:clr>
        </p15:guide>
        <p15:guide id="16" pos="274">
          <p15:clr>
            <a:srgbClr val="F26B43"/>
          </p15:clr>
        </p15:guide>
        <p15:guide id="17" pos="7557">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60"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1"/>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stretch>
            <a:fillRect/>
          </a:stretch>
        </p:blipFill>
        <p:spPr>
          <a:xfrm rot="5400000">
            <a:off x="9475749"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033" tIns="148827" rIns="186033" bIns="148827" numCol="1" spcCol="0" rtlCol="0" fromWordArt="0" anchor="t" anchorCtr="0" forceAA="0" compatLnSpc="1">
            <a:prstTxWarp prst="textNoShape">
              <a:avLst/>
            </a:prstTxWarp>
            <a:noAutofit/>
          </a:bodyPr>
          <a:lstStyle/>
          <a:p>
            <a:pPr algn="ctr" defTabSz="948517" fontAlgn="base">
              <a:lnSpc>
                <a:spcPct val="90000"/>
              </a:lnSpc>
              <a:spcBef>
                <a:spcPct val="0"/>
              </a:spcBef>
              <a:spcAft>
                <a:spcPct val="0"/>
              </a:spcAft>
            </a:pPr>
            <a:endParaRPr lang="en-US" sz="2442"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033" tIns="148827" rIns="186033" bIns="148827" numCol="1" spcCol="0" rtlCol="0" fromWordArt="0" anchor="t" anchorCtr="0" forceAA="0" compatLnSpc="1">
            <a:prstTxWarp prst="textNoShape">
              <a:avLst/>
            </a:prstTxWarp>
            <a:noAutofit/>
          </a:bodyPr>
          <a:lstStyle/>
          <a:p>
            <a:pPr algn="ctr" defTabSz="948517" fontAlgn="base">
              <a:lnSpc>
                <a:spcPct val="90000"/>
              </a:lnSpc>
              <a:spcBef>
                <a:spcPct val="0"/>
              </a:spcBef>
              <a:spcAft>
                <a:spcPct val="0"/>
              </a:spcAft>
            </a:pPr>
            <a:endParaRPr lang="en-US" sz="2442"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0449163"/>
      </p:ext>
    </p:extLst>
  </p:cSld>
  <p:clrMap bg1="lt1" tx1="dk1" bg2="lt2" tx2="dk2" accent1="accent1" accent2="accent2" accent3="accent3" accent4="accent4" accent5="accent5" accent6="accent6" hlink="hlink" folHlink="folHlink"/>
  <p:sldLayoutIdLst>
    <p:sldLayoutId id="2147484581" r:id="rId1"/>
  </p:sldLayoutIdLst>
  <p:transition>
    <p:fade/>
  </p:transition>
  <p:hf sldNum="0" hdr="0" ftr="0" dt="0"/>
  <p:txStyles>
    <p:titleStyle>
      <a:lvl1pPr algn="l" defTabSz="930280"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7996" marR="0" indent="-227996" algn="l" defTabSz="93028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3"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5993" marR="0" indent="-227996" algn="l" defTabSz="93028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5" kern="1200" spc="0" baseline="0">
          <a:gradFill>
            <a:gsLst>
              <a:gs pos="1250">
                <a:schemeClr val="tx1"/>
              </a:gs>
              <a:gs pos="100000">
                <a:schemeClr val="tx1"/>
              </a:gs>
            </a:gsLst>
            <a:lin ang="5400000" scaled="0"/>
          </a:gradFill>
          <a:latin typeface="+mn-lt"/>
          <a:ea typeface="+mn-ea"/>
          <a:cs typeface="+mn-cs"/>
        </a:defRPr>
      </a:lvl2pPr>
      <a:lvl3pPr marL="655490" marR="0" indent="-199496" algn="l" defTabSz="93028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96" kern="1200" spc="0" baseline="0">
          <a:gradFill>
            <a:gsLst>
              <a:gs pos="1250">
                <a:schemeClr val="tx1"/>
              </a:gs>
              <a:gs pos="100000">
                <a:schemeClr val="tx1"/>
              </a:gs>
            </a:gsLst>
            <a:lin ang="5400000" scaled="0"/>
          </a:gradFill>
          <a:latin typeface="+mn-lt"/>
          <a:ea typeface="+mn-ea"/>
          <a:cs typeface="+mn-cs"/>
        </a:defRPr>
      </a:lvl3pPr>
      <a:lvl4pPr marL="840738" marR="0" indent="-180497" algn="l" defTabSz="93028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6" kern="1200" spc="0" baseline="0">
          <a:gradFill>
            <a:gsLst>
              <a:gs pos="1250">
                <a:schemeClr val="tx1"/>
              </a:gs>
              <a:gs pos="100000">
                <a:schemeClr val="tx1"/>
              </a:gs>
            </a:gsLst>
            <a:lin ang="5400000" scaled="0"/>
          </a:gradFill>
          <a:latin typeface="+mn-lt"/>
          <a:ea typeface="+mn-ea"/>
          <a:cs typeface="+mn-cs"/>
        </a:defRPr>
      </a:lvl4pPr>
      <a:lvl5pPr marL="1021235" marR="0" indent="-167831" algn="l" defTabSz="93028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6" kern="1200" spc="0" baseline="0">
          <a:gradFill>
            <a:gsLst>
              <a:gs pos="1250">
                <a:schemeClr val="tx1"/>
              </a:gs>
              <a:gs pos="100000">
                <a:schemeClr val="tx1"/>
              </a:gs>
            </a:gsLst>
            <a:lin ang="5400000" scaled="0"/>
          </a:gradFill>
          <a:latin typeface="+mn-lt"/>
          <a:ea typeface="+mn-ea"/>
          <a:cs typeface="+mn-cs"/>
        </a:defRPr>
      </a:lvl5pPr>
      <a:lvl6pPr marL="2558269" indent="-232570" algn="l" defTabSz="930280" rtl="0" eaLnBrk="1" latinLnBrk="0" hangingPunct="1">
        <a:spcBef>
          <a:spcPct val="20000"/>
        </a:spcBef>
        <a:buFont typeface="Arial" pitchFamily="34" charset="0"/>
        <a:buChar char="•"/>
        <a:defRPr sz="1995" kern="1200">
          <a:solidFill>
            <a:schemeClr val="tx1"/>
          </a:solidFill>
          <a:latin typeface="+mn-lt"/>
          <a:ea typeface="+mn-ea"/>
          <a:cs typeface="+mn-cs"/>
        </a:defRPr>
      </a:lvl6pPr>
      <a:lvl7pPr marL="3023410" indent="-232570" algn="l" defTabSz="930280" rtl="0" eaLnBrk="1" latinLnBrk="0" hangingPunct="1">
        <a:spcBef>
          <a:spcPct val="20000"/>
        </a:spcBef>
        <a:buFont typeface="Arial" pitchFamily="34" charset="0"/>
        <a:buChar char="•"/>
        <a:defRPr sz="1995" kern="1200">
          <a:solidFill>
            <a:schemeClr val="tx1"/>
          </a:solidFill>
          <a:latin typeface="+mn-lt"/>
          <a:ea typeface="+mn-ea"/>
          <a:cs typeface="+mn-cs"/>
        </a:defRPr>
      </a:lvl7pPr>
      <a:lvl8pPr marL="3488550" indent="-232570" algn="l" defTabSz="930280" rtl="0" eaLnBrk="1" latinLnBrk="0" hangingPunct="1">
        <a:spcBef>
          <a:spcPct val="20000"/>
        </a:spcBef>
        <a:buFont typeface="Arial" pitchFamily="34" charset="0"/>
        <a:buChar char="•"/>
        <a:defRPr sz="1995" kern="1200">
          <a:solidFill>
            <a:schemeClr val="tx1"/>
          </a:solidFill>
          <a:latin typeface="+mn-lt"/>
          <a:ea typeface="+mn-ea"/>
          <a:cs typeface="+mn-cs"/>
        </a:defRPr>
      </a:lvl8pPr>
      <a:lvl9pPr marL="3953691" indent="-232570" algn="l" defTabSz="930280" rtl="0" eaLnBrk="1" latinLnBrk="0" hangingPunct="1">
        <a:spcBef>
          <a:spcPct val="20000"/>
        </a:spcBef>
        <a:buFont typeface="Arial" pitchFamily="34" charset="0"/>
        <a:buChar char="•"/>
        <a:defRPr sz="1995" kern="1200">
          <a:solidFill>
            <a:schemeClr val="tx1"/>
          </a:solidFill>
          <a:latin typeface="+mn-lt"/>
          <a:ea typeface="+mn-ea"/>
          <a:cs typeface="+mn-cs"/>
        </a:defRPr>
      </a:lvl9pPr>
    </p:bodyStyle>
    <p:otherStyle>
      <a:defPPr>
        <a:defRPr lang="en-US"/>
      </a:defPPr>
      <a:lvl1pPr marL="0" algn="l" defTabSz="930280" rtl="0" eaLnBrk="1" latinLnBrk="0" hangingPunct="1">
        <a:defRPr sz="1795" kern="1200">
          <a:solidFill>
            <a:schemeClr val="tx1"/>
          </a:solidFill>
          <a:latin typeface="+mn-lt"/>
          <a:ea typeface="+mn-ea"/>
          <a:cs typeface="+mn-cs"/>
        </a:defRPr>
      </a:lvl1pPr>
      <a:lvl2pPr marL="465140" algn="l" defTabSz="930280" rtl="0" eaLnBrk="1" latinLnBrk="0" hangingPunct="1">
        <a:defRPr sz="1795" kern="1200">
          <a:solidFill>
            <a:schemeClr val="tx1"/>
          </a:solidFill>
          <a:latin typeface="+mn-lt"/>
          <a:ea typeface="+mn-ea"/>
          <a:cs typeface="+mn-cs"/>
        </a:defRPr>
      </a:lvl2pPr>
      <a:lvl3pPr marL="930280" algn="l" defTabSz="930280" rtl="0" eaLnBrk="1" latinLnBrk="0" hangingPunct="1">
        <a:defRPr sz="1795" kern="1200">
          <a:solidFill>
            <a:schemeClr val="tx1"/>
          </a:solidFill>
          <a:latin typeface="+mn-lt"/>
          <a:ea typeface="+mn-ea"/>
          <a:cs typeface="+mn-cs"/>
        </a:defRPr>
      </a:lvl3pPr>
      <a:lvl4pPr marL="1395419" algn="l" defTabSz="930280" rtl="0" eaLnBrk="1" latinLnBrk="0" hangingPunct="1">
        <a:defRPr sz="1795" kern="1200">
          <a:solidFill>
            <a:schemeClr val="tx1"/>
          </a:solidFill>
          <a:latin typeface="+mn-lt"/>
          <a:ea typeface="+mn-ea"/>
          <a:cs typeface="+mn-cs"/>
        </a:defRPr>
      </a:lvl4pPr>
      <a:lvl5pPr marL="1860559" algn="l" defTabSz="930280" rtl="0" eaLnBrk="1" latinLnBrk="0" hangingPunct="1">
        <a:defRPr sz="1795" kern="1200">
          <a:solidFill>
            <a:schemeClr val="tx1"/>
          </a:solidFill>
          <a:latin typeface="+mn-lt"/>
          <a:ea typeface="+mn-ea"/>
          <a:cs typeface="+mn-cs"/>
        </a:defRPr>
      </a:lvl5pPr>
      <a:lvl6pPr marL="2325700" algn="l" defTabSz="930280" rtl="0" eaLnBrk="1" latinLnBrk="0" hangingPunct="1">
        <a:defRPr sz="1795" kern="1200">
          <a:solidFill>
            <a:schemeClr val="tx1"/>
          </a:solidFill>
          <a:latin typeface="+mn-lt"/>
          <a:ea typeface="+mn-ea"/>
          <a:cs typeface="+mn-cs"/>
        </a:defRPr>
      </a:lvl6pPr>
      <a:lvl7pPr marL="2790840" algn="l" defTabSz="930280" rtl="0" eaLnBrk="1" latinLnBrk="0" hangingPunct="1">
        <a:defRPr sz="1795" kern="1200">
          <a:solidFill>
            <a:schemeClr val="tx1"/>
          </a:solidFill>
          <a:latin typeface="+mn-lt"/>
          <a:ea typeface="+mn-ea"/>
          <a:cs typeface="+mn-cs"/>
        </a:defRPr>
      </a:lvl7pPr>
      <a:lvl8pPr marL="3255979" algn="l" defTabSz="930280" rtl="0" eaLnBrk="1" latinLnBrk="0" hangingPunct="1">
        <a:defRPr sz="1795" kern="1200">
          <a:solidFill>
            <a:schemeClr val="tx1"/>
          </a:solidFill>
          <a:latin typeface="+mn-lt"/>
          <a:ea typeface="+mn-ea"/>
          <a:cs typeface="+mn-cs"/>
        </a:defRPr>
      </a:lvl8pPr>
      <a:lvl9pPr marL="3721120" algn="l" defTabSz="930280" rtl="0" eaLnBrk="1" latinLnBrk="0" hangingPunct="1">
        <a:defRPr sz="179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4"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3"/>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2"/>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stretch>
            <a:fillRect/>
          </a:stretch>
        </p:blipFill>
        <p:spPr>
          <a:xfrm rot="5400000">
            <a:off x="9475749" y="3001155"/>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2"/>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2"/>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84115415"/>
      </p:ext>
    </p:extLst>
  </p:cSld>
  <p:clrMap bg1="lt1" tx1="dk1" bg2="lt2" tx2="dk2" accent1="accent1" accent2="accent2" accent3="accent3" accent4="accent4" accent5="accent5" accent6="accent6" hlink="hlink" folHlink="folHlink"/>
  <p:sldLayoutIdLst>
    <p:sldLayoutId id="2147484611" r:id="rId1"/>
  </p:sldLayoutIdLst>
  <p:transition>
    <p:fade/>
  </p:transition>
  <p:hf sldNum="0" hdr="0" ftr="0" dt="0"/>
  <p:txStyles>
    <p:titleStyle>
      <a:lvl1pPr algn="l" defTabSz="95120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hyperlink" Target="54%20regions,%20and%20140%20countrie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1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60.xml"/><Relationship Id="rId5" Type="http://schemas.openxmlformats.org/officeDocument/2006/relationships/image" Target="../media/image22.png"/><Relationship Id="rId4" Type="http://schemas.openxmlformats.org/officeDocument/2006/relationships/image" Target="../media/image2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hyperlink" Target="https://azure.microsoft.com/en-us/pricing/reserved-vm-instances/" TargetMode="External"/></Relationships>
</file>

<file path=ppt/slides/_rels/slide2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62.png"/><Relationship Id="rId7"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22.xml"/><Relationship Id="rId6" Type="http://schemas.openxmlformats.org/officeDocument/2006/relationships/image" Target="../media/image64.png"/><Relationship Id="rId11" Type="http://schemas.openxmlformats.org/officeDocument/2006/relationships/image" Target="../media/image68.png"/><Relationship Id="rId5" Type="http://schemas.openxmlformats.org/officeDocument/2006/relationships/image" Target="../media/image63.png"/><Relationship Id="rId10" Type="http://schemas.openxmlformats.org/officeDocument/2006/relationships/image" Target="../media/image67.png"/><Relationship Id="rId4" Type="http://schemas.microsoft.com/office/2007/relationships/hdphoto" Target="../media/hdphoto1.wdp"/><Relationship Id="rId9" Type="http://schemas.openxmlformats.org/officeDocument/2006/relationships/image" Target="../media/image66.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hyperlink" Target="https://azure.microsoft.com/en-us/marketplace/programs/" TargetMode="External"/><Relationship Id="rId2" Type="http://schemas.openxmlformats.org/officeDocument/2006/relationships/notesSlide" Target="../notesSlides/notesSlide4.xml"/><Relationship Id="rId1" Type="http://schemas.openxmlformats.org/officeDocument/2006/relationships/slideLayout" Target="../slideLayouts/slideLayout67.xml"/><Relationship Id="rId4" Type="http://schemas.openxmlformats.org/officeDocument/2006/relationships/image" Target="../media/image24.jp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67.xml"/><Relationship Id="rId4" Type="http://schemas.openxmlformats.org/officeDocument/2006/relationships/hyperlink" Target="https://partner.microsoft.com/en-us/cloud-solution-provider"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www.microsoft.com/en-us/microsoft-365/blog/?p=232768" TargetMode="External"/><Relationship Id="rId3" Type="http://schemas.openxmlformats.org/officeDocument/2006/relationships/hyperlink" Target="https://azure.microsoft.com/en-us/services/virtual-desktop/" TargetMode="External"/><Relationship Id="rId7" Type="http://schemas.openxmlformats.org/officeDocument/2006/relationships/hyperlink" Target="https://www.microsoft.com/en-us/microsoft-365/modern-desktop/enterprise/windows-virtual-desktop" TargetMode="External"/><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hyperlink" Target="https://demos.microsoft.com/Login" TargetMode="External"/><Relationship Id="rId5" Type="http://schemas.openxmlformats.org/officeDocument/2006/relationships/hyperlink" Target="https://handsonlabs.microsoft.com/handsonlabs/Account/SignIn?redirect=/handsonlabs/SelfPacedLabs?storyGuid=C552F008-20D1-4A33-A0B7-EC9F9AA483A4" TargetMode="External"/><Relationship Id="rId4" Type="http://schemas.openxmlformats.org/officeDocument/2006/relationships/hyperlink" Target="https://azure.microsoft.com/" TargetMode="External"/><Relationship Id="rId9" Type="http://schemas.openxmlformats.org/officeDocument/2006/relationships/hyperlink" Target="https://www.microsoft.com/microsoft-365/partners/moderndesktop"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36.jpeg"/><Relationship Id="rId3" Type="http://schemas.openxmlformats.org/officeDocument/2006/relationships/image" Target="../media/image26.jpeg"/><Relationship Id="rId7" Type="http://schemas.openxmlformats.org/officeDocument/2006/relationships/image" Target="../media/image30.jpeg"/><Relationship Id="rId12" Type="http://schemas.openxmlformats.org/officeDocument/2006/relationships/image" Target="../media/image35.jpe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29.jpeg"/><Relationship Id="rId11" Type="http://schemas.openxmlformats.org/officeDocument/2006/relationships/image" Target="../media/image34.jpeg"/><Relationship Id="rId5" Type="http://schemas.openxmlformats.org/officeDocument/2006/relationships/image" Target="../media/image28.jpeg"/><Relationship Id="rId10" Type="http://schemas.openxmlformats.org/officeDocument/2006/relationships/image" Target="../media/image33.jpeg"/><Relationship Id="rId4" Type="http://schemas.openxmlformats.org/officeDocument/2006/relationships/image" Target="../media/image27.jpeg"/><Relationship Id="rId9" Type="http://schemas.openxmlformats.org/officeDocument/2006/relationships/image" Target="../media/image32.jpeg"/><Relationship Id="rId14" Type="http://schemas.openxmlformats.org/officeDocument/2006/relationships/image" Target="../media/image37.jpe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0F25B8-2F92-4426-927A-5EF60ECF11AB}"/>
              </a:ext>
            </a:extLst>
          </p:cNvPr>
          <p:cNvSpPr>
            <a:spLocks noGrp="1"/>
          </p:cNvSpPr>
          <p:nvPr>
            <p:ph type="title"/>
          </p:nvPr>
        </p:nvSpPr>
        <p:spPr>
          <a:xfrm>
            <a:off x="438157" y="3090314"/>
            <a:ext cx="8084051" cy="1828800"/>
          </a:xfrm>
        </p:spPr>
        <p:txBody>
          <a:bodyPr/>
          <a:lstStyle/>
          <a:p>
            <a:r>
              <a:rPr lang="en-US" sz="4400">
                <a:solidFill>
                  <a:schemeClr val="bg1"/>
                </a:solidFill>
              </a:rPr>
              <a:t>Partner Opportunities</a:t>
            </a:r>
            <a:br>
              <a:rPr lang="en-US" sz="4400">
                <a:solidFill>
                  <a:schemeClr val="bg1"/>
                </a:solidFill>
              </a:rPr>
            </a:br>
            <a:r>
              <a:rPr lang="en-US" sz="4400">
                <a:solidFill>
                  <a:schemeClr val="bg1"/>
                </a:solidFill>
              </a:rPr>
              <a:t>Microsoft Windows Virtual Desktop</a:t>
            </a:r>
          </a:p>
        </p:txBody>
      </p:sp>
      <p:sp>
        <p:nvSpPr>
          <p:cNvPr id="7" name="Text Placeholder 6">
            <a:extLst>
              <a:ext uri="{FF2B5EF4-FFF2-40B4-BE49-F238E27FC236}">
                <a16:creationId xmlns:a16="http://schemas.microsoft.com/office/drawing/2014/main" id="{3FF552F8-619A-4E50-849C-343EDE8381B0}"/>
              </a:ext>
            </a:extLst>
          </p:cNvPr>
          <p:cNvSpPr>
            <a:spLocks noGrp="1"/>
          </p:cNvSpPr>
          <p:nvPr>
            <p:ph type="body" sz="quarter" idx="12"/>
          </p:nvPr>
        </p:nvSpPr>
        <p:spPr/>
        <p:txBody>
          <a:bodyPr/>
          <a:lstStyle/>
          <a:p>
            <a:r>
              <a:rPr lang="en-US"/>
              <a:t>The best virtual desktop experience, delivered on Azure</a:t>
            </a:r>
          </a:p>
          <a:p>
            <a:endParaRPr lang="en-US"/>
          </a:p>
        </p:txBody>
      </p:sp>
    </p:spTree>
    <p:extLst>
      <p:ext uri="{BB962C8B-B14F-4D97-AF65-F5344CB8AC3E}">
        <p14:creationId xmlns:p14="http://schemas.microsoft.com/office/powerpoint/2010/main" val="113332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6D8B58C-7A31-4295-B274-BF2ACBE2864E}"/>
              </a:ext>
            </a:extLst>
          </p:cNvPr>
          <p:cNvGrpSpPr/>
          <p:nvPr/>
        </p:nvGrpSpPr>
        <p:grpSpPr>
          <a:xfrm>
            <a:off x="710860" y="1101962"/>
            <a:ext cx="4515765" cy="4790600"/>
            <a:chOff x="888624" y="1656686"/>
            <a:chExt cx="4427623" cy="4697093"/>
          </a:xfrm>
        </p:grpSpPr>
        <p:sp>
          <p:nvSpPr>
            <p:cNvPr id="31" name="Oval 30">
              <a:extLst>
                <a:ext uri="{FF2B5EF4-FFF2-40B4-BE49-F238E27FC236}">
                  <a16:creationId xmlns:a16="http://schemas.microsoft.com/office/drawing/2014/main" id="{0CDEF004-E4DF-4215-8A91-8F3E51421BE5}"/>
                </a:ext>
              </a:extLst>
            </p:cNvPr>
            <p:cNvSpPr/>
            <p:nvPr/>
          </p:nvSpPr>
          <p:spPr bwMode="auto">
            <a:xfrm>
              <a:off x="915222" y="3358391"/>
              <a:ext cx="324262" cy="324262"/>
            </a:xfrm>
            <a:prstGeom prst="ellipse">
              <a:avLst/>
            </a:prstGeom>
            <a:solidFill>
              <a:schemeClr val="bg1"/>
            </a:solidFill>
            <a:ln>
              <a:noFill/>
              <a:headEnd type="none" w="med" len="med"/>
              <a:tailEnd type="none" w="med" len="med"/>
            </a:ln>
            <a:effectLst>
              <a:outerShdw blurRad="63500" dist="127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040" b="0" i="0" u="none" strike="noStrike" kern="1200" cap="none" spc="0" normalizeH="0" baseline="0" noProof="0">
                  <a:ln>
                    <a:noFill/>
                  </a:ln>
                  <a:solidFill>
                    <a:srgbClr val="0078D7"/>
                  </a:solidFill>
                  <a:effectLst/>
                  <a:uLnTx/>
                  <a:uFillTx/>
                  <a:latin typeface="Segoe UI Semibold"/>
                  <a:ea typeface="Segoe UI" pitchFamily="34" charset="0"/>
                  <a:cs typeface="Segoe UI" pitchFamily="34" charset="0"/>
                </a:rPr>
                <a:t>+</a:t>
              </a:r>
            </a:p>
          </p:txBody>
        </p:sp>
        <p:sp>
          <p:nvSpPr>
            <p:cNvPr id="32" name="Oval 31">
              <a:extLst>
                <a:ext uri="{FF2B5EF4-FFF2-40B4-BE49-F238E27FC236}">
                  <a16:creationId xmlns:a16="http://schemas.microsoft.com/office/drawing/2014/main" id="{57CD56DC-315B-45B6-8E09-16999487C92A}"/>
                </a:ext>
              </a:extLst>
            </p:cNvPr>
            <p:cNvSpPr/>
            <p:nvPr/>
          </p:nvSpPr>
          <p:spPr bwMode="auto">
            <a:xfrm>
              <a:off x="888624" y="5108992"/>
              <a:ext cx="324262" cy="324262"/>
            </a:xfrm>
            <a:prstGeom prst="ellipse">
              <a:avLst/>
            </a:prstGeom>
            <a:solidFill>
              <a:schemeClr val="bg1"/>
            </a:solidFill>
            <a:ln>
              <a:noFill/>
              <a:headEnd type="none" w="med" len="med"/>
              <a:tailEnd type="none" w="med" len="med"/>
            </a:ln>
            <a:effectLst>
              <a:outerShdw blurRad="63500" dist="127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040" b="0" i="0" u="none" strike="noStrike" kern="1200" cap="none" spc="0" normalizeH="0" baseline="0" noProof="0" dirty="0">
                  <a:ln>
                    <a:noFill/>
                  </a:ln>
                  <a:solidFill>
                    <a:srgbClr val="0078D7"/>
                  </a:solidFill>
                  <a:effectLst/>
                  <a:uLnTx/>
                  <a:uFillTx/>
                  <a:latin typeface="Segoe UI Semibold"/>
                  <a:ea typeface="Segoe UI" pitchFamily="34" charset="0"/>
                  <a:cs typeface="Segoe UI" pitchFamily="34" charset="0"/>
                </a:rPr>
                <a:t>+</a:t>
              </a:r>
            </a:p>
          </p:txBody>
        </p:sp>
        <p:sp>
          <p:nvSpPr>
            <p:cNvPr id="34" name="Oval 33">
              <a:extLst>
                <a:ext uri="{FF2B5EF4-FFF2-40B4-BE49-F238E27FC236}">
                  <a16:creationId xmlns:a16="http://schemas.microsoft.com/office/drawing/2014/main" id="{832A1C40-81A9-4334-A4FB-9924661D94E9}"/>
                </a:ext>
              </a:extLst>
            </p:cNvPr>
            <p:cNvSpPr/>
            <p:nvPr/>
          </p:nvSpPr>
          <p:spPr bwMode="auto">
            <a:xfrm>
              <a:off x="915222" y="4226226"/>
              <a:ext cx="324262" cy="324262"/>
            </a:xfrm>
            <a:prstGeom prst="ellipse">
              <a:avLst/>
            </a:prstGeom>
            <a:solidFill>
              <a:schemeClr val="bg1"/>
            </a:solidFill>
            <a:ln>
              <a:noFill/>
              <a:headEnd type="none" w="med" len="med"/>
              <a:tailEnd type="none" w="med" len="med"/>
            </a:ln>
            <a:effectLst>
              <a:outerShdw blurRad="63500" dist="127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040" b="0" i="0" u="none" strike="noStrike" kern="1200" cap="none" spc="0" normalizeH="0" baseline="0" noProof="0">
                  <a:ln>
                    <a:noFill/>
                  </a:ln>
                  <a:solidFill>
                    <a:srgbClr val="0078D7"/>
                  </a:solidFill>
                  <a:effectLst/>
                  <a:uLnTx/>
                  <a:uFillTx/>
                  <a:latin typeface="Segoe UI Semibold"/>
                  <a:ea typeface="Segoe UI" pitchFamily="34" charset="0"/>
                  <a:cs typeface="Segoe UI" pitchFamily="34" charset="0"/>
                </a:rPr>
                <a:t>+</a:t>
              </a:r>
            </a:p>
          </p:txBody>
        </p:sp>
        <p:sp>
          <p:nvSpPr>
            <p:cNvPr id="42" name="Text Placeholder 2">
              <a:extLst>
                <a:ext uri="{FF2B5EF4-FFF2-40B4-BE49-F238E27FC236}">
                  <a16:creationId xmlns:a16="http://schemas.microsoft.com/office/drawing/2014/main" id="{135E9C46-A556-4B3F-B295-27B27E4B7A30}"/>
                </a:ext>
              </a:extLst>
            </p:cNvPr>
            <p:cNvSpPr txBox="1">
              <a:spLocks/>
            </p:cNvSpPr>
            <p:nvPr/>
          </p:nvSpPr>
          <p:spPr>
            <a:xfrm>
              <a:off x="888624" y="2368572"/>
              <a:ext cx="4395825" cy="526298"/>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40" kern="1200" spc="0" baseline="0">
                  <a:solidFill>
                    <a:srgbClr val="000000"/>
                  </a:solidFill>
                  <a:latin typeface="+mn-lt"/>
                  <a:ea typeface="+mn-ea"/>
                  <a:cs typeface="+mn-cs"/>
                </a:defRPr>
              </a:lvl1pPr>
              <a:lvl2pPr marL="233149"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66298"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5162"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72691"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384" rtl="0" eaLnBrk="1" fontAlgn="auto" latinLnBrk="0" hangingPunct="1">
                <a:lnSpc>
                  <a:spcPct val="95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The best virtual desktop experience, delivered on Azure</a:t>
              </a:r>
            </a:p>
          </p:txBody>
        </p:sp>
        <p:sp>
          <p:nvSpPr>
            <p:cNvPr id="43" name="Text Placeholder 2">
              <a:extLst>
                <a:ext uri="{FF2B5EF4-FFF2-40B4-BE49-F238E27FC236}">
                  <a16:creationId xmlns:a16="http://schemas.microsoft.com/office/drawing/2014/main" id="{847591EE-95AA-46F2-8EF9-3A6F7E013951}"/>
                </a:ext>
              </a:extLst>
            </p:cNvPr>
            <p:cNvSpPr txBox="1">
              <a:spLocks/>
            </p:cNvSpPr>
            <p:nvPr/>
          </p:nvSpPr>
          <p:spPr>
            <a:xfrm>
              <a:off x="1432849" y="4207347"/>
              <a:ext cx="3298747" cy="362021"/>
            </a:xfrm>
            <a:prstGeom prst="rect">
              <a:avLst/>
            </a:prstGeom>
          </p:spPr>
          <p:txBody>
            <a:bodyPr vert="horz" wrap="non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38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Semilight" panose="020B0402040204020203" pitchFamily="34" charset="0"/>
                </a:rPr>
                <a:t>Enable optimizations for </a:t>
              </a:r>
            </a:p>
            <a:p>
              <a:pPr marL="0" marR="0" lvl="0" indent="0" algn="l" defTabSz="93238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Semilight" panose="020B0402040204020203" pitchFamily="34" charset="0"/>
                </a:rPr>
                <a:t>Office 365 </a:t>
              </a:r>
              <a:r>
                <a:rPr kumimoji="0" lang="en-US" sz="2000" b="0" i="0" u="none" strike="noStrike" kern="1200" cap="none" spc="0" normalizeH="0" baseline="0" noProof="0" dirty="0" err="1">
                  <a:ln>
                    <a:noFill/>
                  </a:ln>
                  <a:solidFill>
                    <a:srgbClr val="000000"/>
                  </a:solidFill>
                  <a:effectLst/>
                  <a:uLnTx/>
                  <a:uFillTx/>
                  <a:latin typeface="Segoe UI Semibold"/>
                  <a:ea typeface="+mn-ea"/>
                  <a:cs typeface="Segoe UI Semilight" panose="020B0402040204020203" pitchFamily="34" charset="0"/>
                </a:rPr>
                <a:t>ProPlus</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Semilight" panose="020B0402040204020203" pitchFamily="34" charset="0"/>
              </a:endParaRPr>
            </a:p>
          </p:txBody>
        </p:sp>
        <p:sp>
          <p:nvSpPr>
            <p:cNvPr id="46" name="Text Placeholder 2">
              <a:extLst>
                <a:ext uri="{FF2B5EF4-FFF2-40B4-BE49-F238E27FC236}">
                  <a16:creationId xmlns:a16="http://schemas.microsoft.com/office/drawing/2014/main" id="{A2904221-1365-4DCF-90C9-DFE2FE585F9F}"/>
                </a:ext>
              </a:extLst>
            </p:cNvPr>
            <p:cNvSpPr txBox="1">
              <a:spLocks/>
            </p:cNvSpPr>
            <p:nvPr/>
          </p:nvSpPr>
          <p:spPr>
            <a:xfrm>
              <a:off x="1432849" y="5090113"/>
              <a:ext cx="3298747" cy="362021"/>
            </a:xfrm>
            <a:prstGeom prst="rect">
              <a:avLst/>
            </a:prstGeom>
          </p:spPr>
          <p:txBody>
            <a:bodyPr vert="horz" wrap="non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38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Semilight" panose="020B0402040204020203" pitchFamily="34" charset="0"/>
                </a:rPr>
                <a:t>Migrate Windows Server (RDS) </a:t>
              </a:r>
            </a:p>
            <a:p>
              <a:pPr marL="0" marR="0" lvl="0" indent="0" algn="l" defTabSz="93238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Semilight" panose="020B0402040204020203" pitchFamily="34" charset="0"/>
                </a:rPr>
                <a:t>desktops and apps</a:t>
              </a:r>
            </a:p>
          </p:txBody>
        </p:sp>
        <p:sp>
          <p:nvSpPr>
            <p:cNvPr id="47" name="Text Placeholder 2">
              <a:extLst>
                <a:ext uri="{FF2B5EF4-FFF2-40B4-BE49-F238E27FC236}">
                  <a16:creationId xmlns:a16="http://schemas.microsoft.com/office/drawing/2014/main" id="{2E383424-9715-4997-8E1E-24F09B6ED6BE}"/>
                </a:ext>
              </a:extLst>
            </p:cNvPr>
            <p:cNvSpPr txBox="1">
              <a:spLocks/>
            </p:cNvSpPr>
            <p:nvPr/>
          </p:nvSpPr>
          <p:spPr>
            <a:xfrm>
              <a:off x="1432849" y="3339512"/>
              <a:ext cx="3503535" cy="362021"/>
            </a:xfrm>
            <a:prstGeom prst="rect">
              <a:avLst/>
            </a:prstGeom>
          </p:spPr>
          <p:txBody>
            <a:bodyPr vert="horz" wrap="non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016"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040" b="0" i="0" u="none" strike="noStrike" kern="1200" cap="none" spc="0" normalizeH="0" baseline="0" noProof="0" dirty="0">
                  <a:ln>
                    <a:noFill/>
                  </a:ln>
                  <a:solidFill>
                    <a:srgbClr val="000000"/>
                  </a:solidFill>
                  <a:effectLst/>
                  <a:uLnTx/>
                  <a:uFillTx/>
                  <a:latin typeface="Segoe UI Semibold"/>
                  <a:ea typeface="+mn-ea"/>
                  <a:cs typeface="Segoe UI Semilight" panose="020B0402040204020203" pitchFamily="34" charset="0"/>
                </a:rPr>
                <a:t>Deliver the only multi-session</a:t>
              </a:r>
            </a:p>
            <a:p>
              <a:pPr marL="0" marR="0" lvl="0" indent="0" algn="l" defTabSz="914016"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040" b="0" i="0" u="none" strike="noStrike" kern="1200" cap="none" spc="0" normalizeH="0" baseline="0" noProof="0" dirty="0">
                  <a:ln>
                    <a:noFill/>
                  </a:ln>
                  <a:solidFill>
                    <a:srgbClr val="000000"/>
                  </a:solidFill>
                  <a:effectLst/>
                  <a:uLnTx/>
                  <a:uFillTx/>
                  <a:latin typeface="Segoe UI Semibold"/>
                  <a:ea typeface="+mn-ea"/>
                  <a:cs typeface="Segoe UI Semilight" panose="020B0402040204020203" pitchFamily="34" charset="0"/>
                </a:rPr>
                <a:t>Windows 10 experience</a:t>
              </a:r>
            </a:p>
          </p:txBody>
        </p:sp>
        <p:sp>
          <p:nvSpPr>
            <p:cNvPr id="49" name="Title 1">
              <a:extLst>
                <a:ext uri="{FF2B5EF4-FFF2-40B4-BE49-F238E27FC236}">
                  <a16:creationId xmlns:a16="http://schemas.microsoft.com/office/drawing/2014/main" id="{CBEE54C4-02FD-4525-8F6E-942D649C655F}"/>
                </a:ext>
              </a:extLst>
            </p:cNvPr>
            <p:cNvSpPr txBox="1">
              <a:spLocks/>
            </p:cNvSpPr>
            <p:nvPr/>
          </p:nvSpPr>
          <p:spPr>
            <a:xfrm>
              <a:off x="888625" y="1656686"/>
              <a:ext cx="4427622" cy="758022"/>
            </a:xfrm>
            <a:prstGeom prst="rect">
              <a:avLst/>
            </a:prstGeom>
          </p:spPr>
          <p:txBody>
            <a:bodyPr vert="horz" wrap="square" lIns="0" tIns="167869" rIns="0" bIns="0" rtlCol="0" anchor="t">
              <a:noAutofit/>
            </a:bodyPr>
            <a:lstStyle>
              <a:lvl1pPr algn="l" defTabSz="914367" rtl="0" eaLnBrk="1" latinLnBrk="0" hangingPunct="1">
                <a:lnSpc>
                  <a:spcPct val="90000"/>
                </a:lnSpc>
                <a:spcBef>
                  <a:spcPct val="0"/>
                </a:spcBef>
                <a:buNone/>
                <a:defRPr lang="en-US" sz="3137" b="0" kern="1200" cap="none" spc="-147" baseline="0">
                  <a:ln w="3175">
                    <a:noFill/>
                  </a:ln>
                  <a:solidFill>
                    <a:srgbClr val="000000"/>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199" b="0" i="0" u="none" strike="noStrike" kern="1200" cap="none" spc="-150" normalizeH="0" baseline="0" noProof="0" dirty="0">
                  <a:ln w="3175">
                    <a:noFill/>
                  </a:ln>
                  <a:solidFill>
                    <a:srgbClr val="000000"/>
                  </a:solidFill>
                  <a:effectLst/>
                  <a:uLnTx/>
                  <a:uFillTx/>
                  <a:latin typeface="Segoe UI Semibold"/>
                  <a:ea typeface="+mn-ea"/>
                  <a:cs typeface="Segoe UI" pitchFamily="34" charset="0"/>
                </a:rPr>
                <a:t>Windows Virtual Desktop</a:t>
              </a:r>
            </a:p>
          </p:txBody>
        </p:sp>
        <p:sp>
          <p:nvSpPr>
            <p:cNvPr id="17" name="Oval 16">
              <a:extLst>
                <a:ext uri="{FF2B5EF4-FFF2-40B4-BE49-F238E27FC236}">
                  <a16:creationId xmlns:a16="http://schemas.microsoft.com/office/drawing/2014/main" id="{EBCF793F-DDA1-4C2A-B65C-BEB834C113C9}"/>
                </a:ext>
              </a:extLst>
            </p:cNvPr>
            <p:cNvSpPr/>
            <p:nvPr/>
          </p:nvSpPr>
          <p:spPr bwMode="auto">
            <a:xfrm>
              <a:off x="888624" y="6010637"/>
              <a:ext cx="324262" cy="324262"/>
            </a:xfrm>
            <a:prstGeom prst="ellipse">
              <a:avLst/>
            </a:prstGeom>
            <a:solidFill>
              <a:schemeClr val="bg1"/>
            </a:solidFill>
            <a:ln>
              <a:noFill/>
              <a:headEnd type="none" w="med" len="med"/>
              <a:tailEnd type="none" w="med" len="med"/>
            </a:ln>
            <a:effectLst>
              <a:outerShdw blurRad="63500" dist="127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040" b="0" i="0" u="none" strike="noStrike" kern="1200" cap="none" spc="0" normalizeH="0" baseline="0" noProof="0" dirty="0">
                  <a:ln>
                    <a:noFill/>
                  </a:ln>
                  <a:solidFill>
                    <a:srgbClr val="0078D7"/>
                  </a:solidFill>
                  <a:effectLst/>
                  <a:uLnTx/>
                  <a:uFillTx/>
                  <a:latin typeface="Segoe UI Semibold"/>
                  <a:ea typeface="Segoe UI" pitchFamily="34" charset="0"/>
                  <a:cs typeface="Segoe UI" pitchFamily="34" charset="0"/>
                </a:rPr>
                <a:t>+</a:t>
              </a:r>
            </a:p>
          </p:txBody>
        </p:sp>
        <p:sp>
          <p:nvSpPr>
            <p:cNvPr id="18" name="Text Placeholder 2">
              <a:extLst>
                <a:ext uri="{FF2B5EF4-FFF2-40B4-BE49-F238E27FC236}">
                  <a16:creationId xmlns:a16="http://schemas.microsoft.com/office/drawing/2014/main" id="{3ED0D7CD-A148-45BC-8FD9-B8C4A8115A11}"/>
                </a:ext>
              </a:extLst>
            </p:cNvPr>
            <p:cNvSpPr txBox="1">
              <a:spLocks/>
            </p:cNvSpPr>
            <p:nvPr/>
          </p:nvSpPr>
          <p:spPr>
            <a:xfrm>
              <a:off x="1432849" y="5991758"/>
              <a:ext cx="3298747" cy="362021"/>
            </a:xfrm>
            <a:prstGeom prst="rect">
              <a:avLst/>
            </a:prstGeom>
          </p:spPr>
          <p:txBody>
            <a:bodyPr vert="horz" wrap="non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38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Semilight" panose="020B0402040204020203" pitchFamily="34" charset="0"/>
                </a:rPr>
                <a:t>Deploy and scale in minutes</a:t>
              </a:r>
            </a:p>
          </p:txBody>
        </p:sp>
      </p:grpSp>
      <p:grpSp>
        <p:nvGrpSpPr>
          <p:cNvPr id="3" name="Group 2">
            <a:extLst>
              <a:ext uri="{FF2B5EF4-FFF2-40B4-BE49-F238E27FC236}">
                <a16:creationId xmlns:a16="http://schemas.microsoft.com/office/drawing/2014/main" id="{2A930D2E-DFC1-41EB-89C8-0CAB3FEF803B}"/>
              </a:ext>
            </a:extLst>
          </p:cNvPr>
          <p:cNvGrpSpPr/>
          <p:nvPr/>
        </p:nvGrpSpPr>
        <p:grpSpPr>
          <a:xfrm>
            <a:off x="5994542" y="1065739"/>
            <a:ext cx="6038907" cy="4981991"/>
            <a:chOff x="5994542" y="1315939"/>
            <a:chExt cx="6038907" cy="4981991"/>
          </a:xfrm>
        </p:grpSpPr>
        <p:cxnSp>
          <p:nvCxnSpPr>
            <p:cNvPr id="20" name="Straight Connector 19">
              <a:extLst>
                <a:ext uri="{FF2B5EF4-FFF2-40B4-BE49-F238E27FC236}">
                  <a16:creationId xmlns:a16="http://schemas.microsoft.com/office/drawing/2014/main" id="{D436657E-0621-422D-AD30-24302ED83E56}"/>
                </a:ext>
              </a:extLst>
            </p:cNvPr>
            <p:cNvCxnSpPr/>
            <p:nvPr/>
          </p:nvCxnSpPr>
          <p:spPr>
            <a:xfrm>
              <a:off x="7157500" y="4478763"/>
              <a:ext cx="2" cy="865405"/>
            </a:xfrm>
            <a:prstGeom prst="line">
              <a:avLst/>
            </a:prstGeom>
            <a:ln w="28575">
              <a:solidFill>
                <a:schemeClr val="bg1">
                  <a:lumMod val="6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E977DBA-7AC5-48BA-9118-C19F74BC8C49}"/>
                </a:ext>
              </a:extLst>
            </p:cNvPr>
            <p:cNvCxnSpPr/>
            <p:nvPr/>
          </p:nvCxnSpPr>
          <p:spPr>
            <a:xfrm>
              <a:off x="9013993" y="4478763"/>
              <a:ext cx="2" cy="865405"/>
            </a:xfrm>
            <a:prstGeom prst="line">
              <a:avLst/>
            </a:prstGeom>
            <a:ln w="28575">
              <a:solidFill>
                <a:schemeClr val="bg1">
                  <a:lumMod val="6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3886852-CA6C-4D34-ACA3-F360DF7ACC00}"/>
                </a:ext>
              </a:extLst>
            </p:cNvPr>
            <p:cNvCxnSpPr/>
            <p:nvPr/>
          </p:nvCxnSpPr>
          <p:spPr>
            <a:xfrm>
              <a:off x="10870486" y="4478763"/>
              <a:ext cx="2" cy="865405"/>
            </a:xfrm>
            <a:prstGeom prst="line">
              <a:avLst/>
            </a:prstGeom>
            <a:ln w="28575">
              <a:solidFill>
                <a:schemeClr val="bg1">
                  <a:lumMod val="6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3" name="Freeform 6">
              <a:extLst>
                <a:ext uri="{FF2B5EF4-FFF2-40B4-BE49-F238E27FC236}">
                  <a16:creationId xmlns:a16="http://schemas.microsoft.com/office/drawing/2014/main" id="{6111F52D-49C7-4FC4-A175-519B123E63DA}"/>
                </a:ext>
              </a:extLst>
            </p:cNvPr>
            <p:cNvSpPr>
              <a:spLocks/>
            </p:cNvSpPr>
            <p:nvPr/>
          </p:nvSpPr>
          <p:spPr bwMode="auto">
            <a:xfrm flipH="1">
              <a:off x="5994542" y="1315939"/>
              <a:ext cx="6038907" cy="3317762"/>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bg1"/>
            </a:solidFill>
            <a:ln w="28575">
              <a:solidFill>
                <a:schemeClr val="bg1">
                  <a:lumMod val="85000"/>
                </a:schemeClr>
              </a:solidFill>
            </a:ln>
            <a:effectLst>
              <a:outerShdw blurRad="190500" dist="38100" dir="2700000" algn="tl" rotWithShape="0">
                <a:prstClr val="black">
                  <a:alpha val="25000"/>
                </a:prstClr>
              </a:outerShdw>
            </a:effectLst>
            <a:extLst/>
          </p:spPr>
          <p:txBody>
            <a:bodyPr vert="horz" wrap="square" lIns="89595" tIns="44798" rIns="89595" bIns="44798" numCol="1" anchor="t" anchorCtr="0" compatLnSpc="1">
              <a:prstTxWarp prst="textNoShape">
                <a:avLst/>
              </a:prstTxWarp>
            </a:bodyPr>
            <a:lstStyle/>
            <a:p>
              <a:pPr marL="0" marR="0" lvl="0" indent="0" algn="l" defTabSz="91383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24" name="Group 23">
              <a:extLst>
                <a:ext uri="{FF2B5EF4-FFF2-40B4-BE49-F238E27FC236}">
                  <a16:creationId xmlns:a16="http://schemas.microsoft.com/office/drawing/2014/main" id="{E088EF24-6617-44B0-99FB-C51109C1AF35}"/>
                </a:ext>
              </a:extLst>
            </p:cNvPr>
            <p:cNvGrpSpPr/>
            <p:nvPr/>
          </p:nvGrpSpPr>
          <p:grpSpPr>
            <a:xfrm>
              <a:off x="7148964" y="2556054"/>
              <a:ext cx="1876422" cy="1124082"/>
              <a:chOff x="7955585" y="1981200"/>
              <a:chExt cx="2866893" cy="1752601"/>
            </a:xfrm>
          </p:grpSpPr>
          <p:pic>
            <p:nvPicPr>
              <p:cNvPr id="25" name="Picture 24">
                <a:extLst>
                  <a:ext uri="{FF2B5EF4-FFF2-40B4-BE49-F238E27FC236}">
                    <a16:creationId xmlns:a16="http://schemas.microsoft.com/office/drawing/2014/main" id="{09EDEF88-BD27-425E-82D4-D3ED5F200CB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6536" t="15990" r="16166" b="19698"/>
              <a:stretch/>
            </p:blipFill>
            <p:spPr>
              <a:xfrm>
                <a:off x="8117942" y="1981200"/>
                <a:ext cx="2522222" cy="1752601"/>
              </a:xfrm>
              <a:prstGeom prst="roundRect">
                <a:avLst>
                  <a:gd name="adj" fmla="val 4928"/>
                </a:avLst>
              </a:prstGeom>
            </p:spPr>
          </p:pic>
          <p:sp>
            <p:nvSpPr>
              <p:cNvPr id="26" name="TextBox 25">
                <a:extLst>
                  <a:ext uri="{FF2B5EF4-FFF2-40B4-BE49-F238E27FC236}">
                    <a16:creationId xmlns:a16="http://schemas.microsoft.com/office/drawing/2014/main" id="{A6DD2151-826F-4BB2-BE2A-CD685747E8F2}"/>
                  </a:ext>
                </a:extLst>
              </p:cNvPr>
              <p:cNvSpPr txBox="1"/>
              <p:nvPr/>
            </p:nvSpPr>
            <p:spPr>
              <a:xfrm>
                <a:off x="7955585" y="2032067"/>
                <a:ext cx="2866893" cy="1682622"/>
              </a:xfrm>
              <a:prstGeom prst="rect">
                <a:avLst/>
              </a:prstGeom>
              <a:noFill/>
            </p:spPr>
            <p:txBody>
              <a:bodyPr wrap="square" lIns="186494" tIns="149196" rIns="186494" bIns="149196" rtlCol="0" anchor="ctr">
                <a:spAutoFit/>
              </a:bodyPr>
              <a:lstStyle/>
              <a:p>
                <a:pPr marL="0" marR="0" lvl="0" indent="0" algn="ctr" defTabSz="932418" rtl="0" eaLnBrk="1" fontAlgn="auto" latinLnBrk="0" hangingPunct="1">
                  <a:lnSpc>
                    <a:spcPct val="90000"/>
                  </a:lnSpc>
                  <a:spcBef>
                    <a:spcPts val="0"/>
                  </a:spcBef>
                  <a:spcAft>
                    <a:spcPts val="0"/>
                  </a:spcAft>
                  <a:buClrTx/>
                  <a:buSzTx/>
                  <a:buFontTx/>
                  <a:buNone/>
                  <a:tabLst/>
                  <a:defRPr/>
                </a:pPr>
                <a:r>
                  <a:rPr kumimoji="0" lang="en-US" sz="1836" b="0" i="0" u="none" strike="noStrike" kern="1200" cap="none" spc="-102" normalizeH="0" baseline="0" noProof="0" dirty="0">
                    <a:ln>
                      <a:noFill/>
                    </a:ln>
                    <a:solidFill>
                      <a:srgbClr val="FFFFFF"/>
                    </a:solidFill>
                    <a:effectLst/>
                    <a:uLnTx/>
                    <a:uFillTx/>
                    <a:latin typeface="Segoe UI Semibold"/>
                    <a:ea typeface="+mn-ea"/>
                    <a:cs typeface="+mn-cs"/>
                  </a:rPr>
                  <a:t>Windows 10</a:t>
                </a:r>
              </a:p>
              <a:p>
                <a:pPr marL="0" marR="0" lvl="0" indent="0" algn="ctr" defTabSz="932418" rtl="0" eaLnBrk="1" fontAlgn="auto" latinLnBrk="0" hangingPunct="1">
                  <a:lnSpc>
                    <a:spcPct val="90000"/>
                  </a:lnSpc>
                  <a:spcBef>
                    <a:spcPts val="0"/>
                  </a:spcBef>
                  <a:spcAft>
                    <a:spcPts val="0"/>
                  </a:spcAft>
                  <a:buClrTx/>
                  <a:buSzTx/>
                  <a:buFontTx/>
                  <a:buNone/>
                  <a:tabLst/>
                  <a:defRPr/>
                </a:pPr>
                <a:r>
                  <a:rPr kumimoji="0" lang="en-US" sz="1836" b="0" i="0" u="none" strike="noStrike" kern="1200" cap="none" spc="-102" normalizeH="0" baseline="0" noProof="0" dirty="0">
                    <a:ln>
                      <a:noFill/>
                    </a:ln>
                    <a:solidFill>
                      <a:srgbClr val="FFFFFF"/>
                    </a:solidFill>
                    <a:effectLst/>
                    <a:uLnTx/>
                    <a:uFillTx/>
                    <a:latin typeface="Segoe UI Semibold"/>
                    <a:ea typeface="+mn-ea"/>
                    <a:cs typeface="+mn-cs"/>
                  </a:rPr>
                  <a:t>+</a:t>
                </a:r>
              </a:p>
              <a:p>
                <a:pPr marL="0" marR="0" lvl="0" indent="0" algn="ctr" defTabSz="932418" rtl="0" eaLnBrk="1" fontAlgn="auto" latinLnBrk="0" hangingPunct="1">
                  <a:lnSpc>
                    <a:spcPct val="90000"/>
                  </a:lnSpc>
                  <a:spcBef>
                    <a:spcPts val="0"/>
                  </a:spcBef>
                  <a:spcAft>
                    <a:spcPts val="0"/>
                  </a:spcAft>
                  <a:buClrTx/>
                  <a:buSzTx/>
                  <a:buFontTx/>
                  <a:buNone/>
                  <a:tabLst/>
                  <a:defRPr/>
                </a:pPr>
                <a:r>
                  <a:rPr kumimoji="0" lang="en-US" sz="1836" b="0" i="0" u="none" strike="noStrike" kern="1200" cap="none" spc="-102" normalizeH="0" baseline="0" noProof="0" dirty="0">
                    <a:ln>
                      <a:noFill/>
                    </a:ln>
                    <a:solidFill>
                      <a:srgbClr val="FFFFFF"/>
                    </a:solidFill>
                    <a:effectLst/>
                    <a:uLnTx/>
                    <a:uFillTx/>
                    <a:latin typeface="Segoe UI Semibold"/>
                    <a:ea typeface="+mn-ea"/>
                    <a:cs typeface="+mn-cs"/>
                  </a:rPr>
                  <a:t>Office 365</a:t>
                </a:r>
              </a:p>
            </p:txBody>
          </p:sp>
        </p:grpSp>
        <p:pic>
          <p:nvPicPr>
            <p:cNvPr id="27" name="Picture 26">
              <a:extLst>
                <a:ext uri="{FF2B5EF4-FFF2-40B4-BE49-F238E27FC236}">
                  <a16:creationId xmlns:a16="http://schemas.microsoft.com/office/drawing/2014/main" id="{911E3E33-52B5-4FC8-BCC7-8B599C0FD32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919237" y="4002684"/>
              <a:ext cx="1979156" cy="255321"/>
            </a:xfrm>
            <a:prstGeom prst="rect">
              <a:avLst/>
            </a:prstGeom>
          </p:spPr>
        </p:pic>
        <p:sp>
          <p:nvSpPr>
            <p:cNvPr id="28" name="Oval 27">
              <a:extLst>
                <a:ext uri="{FF2B5EF4-FFF2-40B4-BE49-F238E27FC236}">
                  <a16:creationId xmlns:a16="http://schemas.microsoft.com/office/drawing/2014/main" id="{20A7C8F7-CFE4-465B-AB40-FDD2D62A3C40}"/>
                </a:ext>
              </a:extLst>
            </p:cNvPr>
            <p:cNvSpPr/>
            <p:nvPr/>
          </p:nvSpPr>
          <p:spPr bwMode="auto">
            <a:xfrm>
              <a:off x="6680623" y="5344169"/>
              <a:ext cx="953761" cy="953761"/>
            </a:xfrm>
            <a:prstGeom prst="ellipse">
              <a:avLst/>
            </a:prstGeom>
            <a:solidFill>
              <a:schemeClr val="bg1"/>
            </a:solidFill>
            <a:ln w="28575">
              <a:solidFill>
                <a:schemeClr val="bg1">
                  <a:lumMod val="85000"/>
                </a:schemeClr>
              </a:solidFill>
            </a:ln>
            <a:effectLst>
              <a:outerShdw blurRad="190500" dist="38100" dir="2700000" algn="tl" rotWithShape="0">
                <a:prstClr val="black">
                  <a:alpha val="25000"/>
                </a:prstClr>
              </a:outerShdw>
            </a:effectLst>
            <a:extLst/>
          </p:spPr>
          <p:txBody>
            <a:bodyPr vert="horz" wrap="square" lIns="89595" tIns="44798" rIns="89595" bIns="44798" numCol="1" anchor="t" anchorCtr="0" compatLnSpc="1">
              <a:prstTxWarp prst="textNoShape">
                <a:avLst/>
              </a:prstTxWarp>
            </a:bodyPr>
            <a:lstStyle/>
            <a:p>
              <a:pPr marL="0" marR="0" lvl="0" indent="0" algn="l" defTabSz="91383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29" name="Oval 28">
              <a:extLst>
                <a:ext uri="{FF2B5EF4-FFF2-40B4-BE49-F238E27FC236}">
                  <a16:creationId xmlns:a16="http://schemas.microsoft.com/office/drawing/2014/main" id="{9A9D66C7-F55C-4348-8D18-540DCAC67319}"/>
                </a:ext>
              </a:extLst>
            </p:cNvPr>
            <p:cNvSpPr/>
            <p:nvPr/>
          </p:nvSpPr>
          <p:spPr bwMode="auto">
            <a:xfrm>
              <a:off x="8537114" y="5344169"/>
              <a:ext cx="953761" cy="953761"/>
            </a:xfrm>
            <a:prstGeom prst="ellipse">
              <a:avLst/>
            </a:prstGeom>
            <a:solidFill>
              <a:schemeClr val="bg1"/>
            </a:solidFill>
            <a:ln w="28575">
              <a:solidFill>
                <a:schemeClr val="bg1">
                  <a:lumMod val="85000"/>
                </a:schemeClr>
              </a:solidFill>
            </a:ln>
            <a:effectLst>
              <a:outerShdw blurRad="190500" dist="38100" dir="2700000" algn="tl" rotWithShape="0">
                <a:prstClr val="black">
                  <a:alpha val="25000"/>
                </a:prstClr>
              </a:outerShdw>
            </a:effectLst>
            <a:extLst/>
          </p:spPr>
          <p:txBody>
            <a:bodyPr vert="horz" wrap="square" lIns="89595" tIns="44798" rIns="89595" bIns="44798" numCol="1" anchor="t" anchorCtr="0" compatLnSpc="1">
              <a:prstTxWarp prst="textNoShape">
                <a:avLst/>
              </a:prstTxWarp>
            </a:bodyPr>
            <a:lstStyle/>
            <a:p>
              <a:pPr marL="0" marR="0" lvl="0" indent="0" algn="l" defTabSz="91383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30" name="Oval 29">
              <a:extLst>
                <a:ext uri="{FF2B5EF4-FFF2-40B4-BE49-F238E27FC236}">
                  <a16:creationId xmlns:a16="http://schemas.microsoft.com/office/drawing/2014/main" id="{B859535F-55B0-4F45-BB74-AA27817EEC3D}"/>
                </a:ext>
              </a:extLst>
            </p:cNvPr>
            <p:cNvSpPr/>
            <p:nvPr/>
          </p:nvSpPr>
          <p:spPr bwMode="auto">
            <a:xfrm>
              <a:off x="10393607" y="5344169"/>
              <a:ext cx="953761" cy="953761"/>
            </a:xfrm>
            <a:prstGeom prst="ellipse">
              <a:avLst/>
            </a:prstGeom>
            <a:solidFill>
              <a:schemeClr val="bg1"/>
            </a:solidFill>
            <a:ln w="28575">
              <a:solidFill>
                <a:schemeClr val="bg1">
                  <a:lumMod val="85000"/>
                </a:schemeClr>
              </a:solidFill>
            </a:ln>
            <a:effectLst>
              <a:outerShdw blurRad="190500" dist="38100" dir="2700000" algn="tl" rotWithShape="0">
                <a:prstClr val="black">
                  <a:alpha val="25000"/>
                </a:prstClr>
              </a:outerShdw>
            </a:effectLst>
            <a:extLst/>
          </p:spPr>
          <p:txBody>
            <a:bodyPr vert="horz" wrap="square" lIns="89595" tIns="44798" rIns="89595" bIns="44798" numCol="1" anchor="t" anchorCtr="0" compatLnSpc="1">
              <a:prstTxWarp prst="textNoShape">
                <a:avLst/>
              </a:prstTxWarp>
            </a:bodyPr>
            <a:lstStyle/>
            <a:p>
              <a:pPr marL="0" marR="0" lvl="0" indent="0" algn="l" defTabSz="91383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33" name="CellPhone_E8EA" title="Icon of a cellphone">
              <a:extLst>
                <a:ext uri="{FF2B5EF4-FFF2-40B4-BE49-F238E27FC236}">
                  <a16:creationId xmlns:a16="http://schemas.microsoft.com/office/drawing/2014/main" id="{F1C5AA06-3725-4A50-8404-2FCDDC9E7530}"/>
                </a:ext>
              </a:extLst>
            </p:cNvPr>
            <p:cNvSpPr>
              <a:spLocks noChangeAspect="1" noEditPoints="1"/>
            </p:cNvSpPr>
            <p:nvPr/>
          </p:nvSpPr>
          <p:spPr bwMode="auto">
            <a:xfrm>
              <a:off x="7038180" y="5607769"/>
              <a:ext cx="238647" cy="39768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6" rIns="91390" bIns="45696" numCol="1" anchor="t" anchorCtr="0" compatLnSpc="1">
              <a:prstTxWarp prst="textNoShape">
                <a:avLst/>
              </a:prstTxWarp>
            </a:bodyPr>
            <a:lstStyle/>
            <a:p>
              <a:pPr marL="0" marR="0" lvl="0" indent="0" algn="ctr" defTabSz="913861"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 name="Laptop_E770" title="Icon of a laptop">
              <a:extLst>
                <a:ext uri="{FF2B5EF4-FFF2-40B4-BE49-F238E27FC236}">
                  <a16:creationId xmlns:a16="http://schemas.microsoft.com/office/drawing/2014/main" id="{4BB95827-FBD7-4187-8D05-CE0EF745F3D5}"/>
                </a:ext>
              </a:extLst>
            </p:cNvPr>
            <p:cNvSpPr>
              <a:spLocks noChangeAspect="1" noEditPoints="1"/>
            </p:cNvSpPr>
            <p:nvPr/>
          </p:nvSpPr>
          <p:spPr bwMode="auto">
            <a:xfrm>
              <a:off x="10621937" y="5673746"/>
              <a:ext cx="497101" cy="331702"/>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6" rIns="91390" bIns="45696" numCol="1" anchor="t" anchorCtr="0" compatLnSpc="1">
              <a:prstTxWarp prst="textNoShape">
                <a:avLst/>
              </a:prstTxWarp>
            </a:bodyPr>
            <a:lstStyle/>
            <a:p>
              <a:pPr marL="0" marR="0" lvl="0" indent="0" algn="ctr" defTabSz="913861"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 name="Tablet_E70A" title="Icon of a tablet">
              <a:extLst>
                <a:ext uri="{FF2B5EF4-FFF2-40B4-BE49-F238E27FC236}">
                  <a16:creationId xmlns:a16="http://schemas.microsoft.com/office/drawing/2014/main" id="{467EDF9B-A477-48A4-A6B3-8F62BE20757D}"/>
                </a:ext>
              </a:extLst>
            </p:cNvPr>
            <p:cNvSpPr>
              <a:spLocks noChangeAspect="1" noEditPoints="1"/>
            </p:cNvSpPr>
            <p:nvPr/>
          </p:nvSpPr>
          <p:spPr bwMode="auto">
            <a:xfrm>
              <a:off x="8790298" y="5695991"/>
              <a:ext cx="447391" cy="328427"/>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6" rIns="91390" bIns="45696" numCol="1" anchor="t" anchorCtr="0" compatLnSpc="1">
              <a:prstTxWarp prst="textNoShape">
                <a:avLst/>
              </a:prstTxWarp>
            </a:bodyPr>
            <a:lstStyle/>
            <a:p>
              <a:pPr marL="0" marR="0" lvl="0" indent="0" algn="ctr" defTabSz="913861"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44" name="Group 43">
              <a:extLst>
                <a:ext uri="{FF2B5EF4-FFF2-40B4-BE49-F238E27FC236}">
                  <a16:creationId xmlns:a16="http://schemas.microsoft.com/office/drawing/2014/main" id="{012B7CB2-D462-42AB-BE76-973B4A66D23F}"/>
                </a:ext>
              </a:extLst>
            </p:cNvPr>
            <p:cNvGrpSpPr/>
            <p:nvPr/>
          </p:nvGrpSpPr>
          <p:grpSpPr>
            <a:xfrm>
              <a:off x="9099475" y="2556054"/>
              <a:ext cx="1650828" cy="1124082"/>
              <a:chOff x="8214359" y="1981199"/>
              <a:chExt cx="2522221" cy="1752601"/>
            </a:xfrm>
          </p:grpSpPr>
          <p:pic>
            <p:nvPicPr>
              <p:cNvPr id="45" name="Picture 44">
                <a:extLst>
                  <a:ext uri="{FF2B5EF4-FFF2-40B4-BE49-F238E27FC236}">
                    <a16:creationId xmlns:a16="http://schemas.microsoft.com/office/drawing/2014/main" id="{385544FC-C802-4986-BC66-CD0AE7369C7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6536" t="15990" r="16166" b="19698"/>
              <a:stretch/>
            </p:blipFill>
            <p:spPr>
              <a:xfrm>
                <a:off x="8214359" y="1981199"/>
                <a:ext cx="2522221" cy="1752601"/>
              </a:xfrm>
              <a:prstGeom prst="roundRect">
                <a:avLst>
                  <a:gd name="adj" fmla="val 4928"/>
                </a:avLst>
              </a:prstGeom>
            </p:spPr>
          </p:pic>
          <p:sp>
            <p:nvSpPr>
              <p:cNvPr id="50" name="TextBox 49">
                <a:extLst>
                  <a:ext uri="{FF2B5EF4-FFF2-40B4-BE49-F238E27FC236}">
                    <a16:creationId xmlns:a16="http://schemas.microsoft.com/office/drawing/2014/main" id="{B855ABF8-896B-420B-A5BD-76D3150FE7AA}"/>
                  </a:ext>
                </a:extLst>
              </p:cNvPr>
              <p:cNvSpPr txBox="1"/>
              <p:nvPr/>
            </p:nvSpPr>
            <p:spPr>
              <a:xfrm>
                <a:off x="8441779" y="2159456"/>
                <a:ext cx="2053499" cy="1400696"/>
              </a:xfrm>
              <a:prstGeom prst="rect">
                <a:avLst/>
              </a:prstGeom>
              <a:noFill/>
            </p:spPr>
            <p:txBody>
              <a:bodyPr wrap="none" lIns="186494" tIns="149196" rIns="186494" bIns="149196" rtlCol="0" anchor="ctr">
                <a:sp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836" b="0" i="0" u="none" strike="noStrike" kern="1200" cap="none" spc="-102" normalizeH="0" baseline="0" noProof="0" dirty="0">
                    <a:ln>
                      <a:noFill/>
                    </a:ln>
                    <a:solidFill>
                      <a:srgbClr val="FFFFFF"/>
                    </a:solidFill>
                    <a:effectLst/>
                    <a:uLnTx/>
                    <a:uFillTx/>
                    <a:latin typeface="Segoe UI Semibold"/>
                    <a:ea typeface="+mn-ea"/>
                    <a:cs typeface="+mn-cs"/>
                  </a:rPr>
                  <a:t>Windows </a:t>
                </a:r>
              </a:p>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836" b="0" i="0" u="none" strike="noStrike" kern="1200" cap="none" spc="-102" normalizeH="0" baseline="0" noProof="0" dirty="0">
                    <a:ln>
                      <a:noFill/>
                    </a:ln>
                    <a:solidFill>
                      <a:srgbClr val="FFFFFF"/>
                    </a:solidFill>
                    <a:effectLst/>
                    <a:uLnTx/>
                    <a:uFillTx/>
                    <a:latin typeface="Segoe UI Semibold"/>
                    <a:ea typeface="+mn-ea"/>
                    <a:cs typeface="+mn-cs"/>
                  </a:rPr>
                  <a:t>Server</a:t>
                </a:r>
              </a:p>
            </p:txBody>
          </p:sp>
        </p:grpSp>
      </p:grpSp>
    </p:spTree>
    <p:extLst>
      <p:ext uri="{BB962C8B-B14F-4D97-AF65-F5344CB8AC3E}">
        <p14:creationId xmlns:p14="http://schemas.microsoft.com/office/powerpoint/2010/main" val="309746430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1592_Microsoft_ShiftUpdate_2997_1080p_h264_NoSubs">
            <a:hlinkClick r:id="" action="ppaction://media"/>
            <a:extLst>
              <a:ext uri="{FF2B5EF4-FFF2-40B4-BE49-F238E27FC236}">
                <a16:creationId xmlns:a16="http://schemas.microsoft.com/office/drawing/2014/main" id="{E56119E1-78E0-414B-A362-FE64F4E7DF83}"/>
              </a:ext>
            </a:extLst>
          </p:cNvPr>
          <p:cNvPicPr>
            <a:picLocks noChangeAspect="1"/>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0" y="0"/>
            <a:ext cx="12434888" cy="6994525"/>
          </a:xfrm>
          <a:prstGeom prst="rect">
            <a:avLst/>
          </a:prstGeom>
        </p:spPr>
      </p:pic>
    </p:spTree>
    <p:extLst>
      <p:ext uri="{BB962C8B-B14F-4D97-AF65-F5344CB8AC3E}">
        <p14:creationId xmlns:p14="http://schemas.microsoft.com/office/powerpoint/2010/main" val="2678279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46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913C0DD-348C-48C6-AF35-7CD7F5E5AB6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581900" y="994"/>
            <a:ext cx="4852811" cy="6992541"/>
          </a:xfrm>
          <a:prstGeom prst="rect">
            <a:avLst/>
          </a:prstGeom>
        </p:spPr>
      </p:pic>
      <p:sp>
        <p:nvSpPr>
          <p:cNvPr id="8" name="Title 7">
            <a:extLst>
              <a:ext uri="{FF2B5EF4-FFF2-40B4-BE49-F238E27FC236}">
                <a16:creationId xmlns:a16="http://schemas.microsoft.com/office/drawing/2014/main" id="{82D86998-4297-423C-81E7-A7643B852878}"/>
              </a:ext>
            </a:extLst>
          </p:cNvPr>
          <p:cNvSpPr>
            <a:spLocks noGrp="1"/>
          </p:cNvSpPr>
          <p:nvPr>
            <p:ph type="title"/>
          </p:nvPr>
        </p:nvSpPr>
        <p:spPr>
          <a:xfrm>
            <a:off x="438813" y="446681"/>
            <a:ext cx="6136158" cy="756969"/>
          </a:xfrm>
        </p:spPr>
        <p:txBody>
          <a:bodyPr/>
          <a:lstStyle/>
          <a:p>
            <a:r>
              <a:rPr lang="en-US" dirty="0"/>
              <a:t>Deliver the only multi-session </a:t>
            </a:r>
            <a:br>
              <a:rPr lang="en-US" dirty="0"/>
            </a:br>
            <a:r>
              <a:rPr lang="en-US" dirty="0"/>
              <a:t>Windows 10 experience</a:t>
            </a:r>
            <a:endParaRPr lang="en-US" sz="1632" spc="0" dirty="0">
              <a:latin typeface="+mn-lt"/>
            </a:endParaRPr>
          </a:p>
        </p:txBody>
      </p:sp>
      <p:sp>
        <p:nvSpPr>
          <p:cNvPr id="13" name="Text Placeholder 3">
            <a:extLst>
              <a:ext uri="{FF2B5EF4-FFF2-40B4-BE49-F238E27FC236}">
                <a16:creationId xmlns:a16="http://schemas.microsoft.com/office/drawing/2014/main" id="{1E0C6CCC-658C-41C4-A4ED-5D37294AC5CD}"/>
              </a:ext>
            </a:extLst>
          </p:cNvPr>
          <p:cNvSpPr txBox="1">
            <a:spLocks/>
          </p:cNvSpPr>
          <p:nvPr/>
        </p:nvSpPr>
        <p:spPr>
          <a:xfrm>
            <a:off x="438814" y="3155796"/>
            <a:ext cx="5893709" cy="1446550"/>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114" rtl="0" eaLnBrk="1" fontAlgn="base" latinLnBrk="0" hangingPunct="1">
              <a:lnSpc>
                <a:spcPct val="100000"/>
              </a:lnSpc>
              <a:spcBef>
                <a:spcPts val="0"/>
              </a:spcBef>
              <a:spcAft>
                <a:spcPts val="2400"/>
              </a:spcAft>
              <a:buClrTx/>
              <a:buSzTx/>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Multi-session and single-session Windows 10</a:t>
            </a:r>
          </a:p>
          <a:p>
            <a:pPr marL="0" marR="0" lvl="0" indent="0" algn="l" defTabSz="932114" rtl="0" eaLnBrk="1" fontAlgn="base" latinLnBrk="0" hangingPunct="1">
              <a:lnSpc>
                <a:spcPct val="100000"/>
              </a:lnSpc>
              <a:spcBef>
                <a:spcPts val="0"/>
              </a:spcBef>
              <a:spcAft>
                <a:spcPts val="2400"/>
              </a:spcAft>
              <a:buClrTx/>
              <a:buSzTx/>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Store and legacy app remoting</a:t>
            </a:r>
          </a:p>
          <a:p>
            <a:pPr marL="0" marR="0" lvl="0" indent="0" algn="l" defTabSz="932114" rtl="0" eaLnBrk="1" fontAlgn="base" latinLnBrk="0" hangingPunct="1">
              <a:lnSpc>
                <a:spcPct val="100000"/>
              </a:lnSpc>
              <a:spcBef>
                <a:spcPts val="0"/>
              </a:spcBef>
              <a:spcAft>
                <a:spcPts val="2400"/>
              </a:spcAft>
              <a:buClrTx/>
              <a:buSzTx/>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Free Windows 7 Extended Security Updates</a:t>
            </a:r>
          </a:p>
        </p:txBody>
      </p:sp>
      <p:sp>
        <p:nvSpPr>
          <p:cNvPr id="10" name="Text Placeholder 2">
            <a:extLst>
              <a:ext uri="{FF2B5EF4-FFF2-40B4-BE49-F238E27FC236}">
                <a16:creationId xmlns:a16="http://schemas.microsoft.com/office/drawing/2014/main" id="{39ABAACD-D0B8-4778-9A48-376D845E0450}"/>
              </a:ext>
            </a:extLst>
          </p:cNvPr>
          <p:cNvSpPr txBox="1">
            <a:spLocks/>
          </p:cNvSpPr>
          <p:nvPr/>
        </p:nvSpPr>
        <p:spPr>
          <a:xfrm>
            <a:off x="438813" y="1716643"/>
            <a:ext cx="6136158" cy="789447"/>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40" kern="1200" spc="0" baseline="0">
                <a:solidFill>
                  <a:srgbClr val="000000"/>
                </a:solidFill>
                <a:latin typeface="+mn-lt"/>
                <a:ea typeface="+mn-ea"/>
                <a:cs typeface="+mn-cs"/>
              </a:defRPr>
            </a:lvl1pPr>
            <a:lvl2pPr marL="233149"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66298"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5162"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72691"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95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Provide your users with the only multi-session Windows 10 experience virtualized in the cloud that’s highly scalable, always up to date, and available on any device. </a:t>
            </a:r>
          </a:p>
        </p:txBody>
      </p:sp>
    </p:spTree>
    <p:extLst>
      <p:ext uri="{BB962C8B-B14F-4D97-AF65-F5344CB8AC3E}">
        <p14:creationId xmlns:p14="http://schemas.microsoft.com/office/powerpoint/2010/main" val="924002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erson using a computer&#10;&#10;Description generated with very high confidence">
            <a:extLst>
              <a:ext uri="{FF2B5EF4-FFF2-40B4-BE49-F238E27FC236}">
                <a16:creationId xmlns:a16="http://schemas.microsoft.com/office/drawing/2014/main" id="{576CB70B-60F2-4AFC-967D-0DB60CC03B9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581900" y="991"/>
            <a:ext cx="4852811" cy="6992542"/>
          </a:xfrm>
          <a:prstGeom prst="rect">
            <a:avLst/>
          </a:prstGeom>
        </p:spPr>
      </p:pic>
      <p:sp>
        <p:nvSpPr>
          <p:cNvPr id="4" name="Title 3">
            <a:extLst>
              <a:ext uri="{FF2B5EF4-FFF2-40B4-BE49-F238E27FC236}">
                <a16:creationId xmlns:a16="http://schemas.microsoft.com/office/drawing/2014/main" id="{62773080-7CA6-416E-9C94-D8A4074029FF}"/>
              </a:ext>
            </a:extLst>
          </p:cNvPr>
          <p:cNvSpPr>
            <a:spLocks noGrp="1"/>
          </p:cNvSpPr>
          <p:nvPr>
            <p:ph type="title"/>
          </p:nvPr>
        </p:nvSpPr>
        <p:spPr/>
        <p:txBody>
          <a:bodyPr/>
          <a:lstStyle/>
          <a:p>
            <a:r>
              <a:rPr lang="en-US" dirty="0"/>
              <a:t>Enable optimizations for </a:t>
            </a:r>
            <a:br>
              <a:rPr lang="en-US" dirty="0"/>
            </a:br>
            <a:r>
              <a:rPr lang="en-US" dirty="0"/>
              <a:t>Office 365 ProPlus</a:t>
            </a:r>
            <a:br>
              <a:rPr lang="en-US" dirty="0"/>
            </a:br>
            <a:endParaRPr lang="en-US" dirty="0"/>
          </a:p>
        </p:txBody>
      </p:sp>
      <p:sp>
        <p:nvSpPr>
          <p:cNvPr id="7" name="Text Placeholder 3">
            <a:extLst>
              <a:ext uri="{FF2B5EF4-FFF2-40B4-BE49-F238E27FC236}">
                <a16:creationId xmlns:a16="http://schemas.microsoft.com/office/drawing/2014/main" id="{363421EE-E595-45EF-B4BF-A4C956D0FDD8}"/>
              </a:ext>
            </a:extLst>
          </p:cNvPr>
          <p:cNvSpPr txBox="1">
            <a:spLocks/>
          </p:cNvSpPr>
          <p:nvPr/>
        </p:nvSpPr>
        <p:spPr>
          <a:xfrm>
            <a:off x="438814" y="3152964"/>
            <a:ext cx="5893724" cy="2277547"/>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114" rtl="0" eaLnBrk="1" fontAlgn="base" latinLnBrk="0" hangingPunct="1">
              <a:lnSpc>
                <a:spcPct val="100000"/>
              </a:lnSpc>
              <a:spcBef>
                <a:spcPts val="0"/>
              </a:spcBef>
              <a:spcAft>
                <a:spcPts val="2400"/>
              </a:spcAft>
              <a:buClrTx/>
              <a:buSzTx/>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Office 365 containers make Office more performant in a multi-session environment including Outlook and OneDrive for Business support</a:t>
            </a:r>
          </a:p>
          <a:p>
            <a:pPr marL="0" marR="0" lvl="0" indent="0" algn="l" defTabSz="932114" rtl="0" eaLnBrk="1" fontAlgn="base" latinLnBrk="0" hangingPunct="1">
              <a:lnSpc>
                <a:spcPct val="100000"/>
              </a:lnSpc>
              <a:spcBef>
                <a:spcPts val="0"/>
              </a:spcBef>
              <a:spcAft>
                <a:spcPts val="2400"/>
              </a:spcAft>
              <a:buClrTx/>
              <a:buSzTx/>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Profile containers enable faster and more performant experience in non-persistent environments</a:t>
            </a:r>
          </a:p>
          <a:p>
            <a:pPr marL="0" marR="0" lvl="0" indent="0" algn="l" defTabSz="932114" rtl="0" eaLnBrk="1" fontAlgn="base" latinLnBrk="0" hangingPunct="1">
              <a:lnSpc>
                <a:spcPct val="100000"/>
              </a:lnSpc>
              <a:spcBef>
                <a:spcPts val="0"/>
              </a:spcBef>
              <a:spcAft>
                <a:spcPts val="2400"/>
              </a:spcAft>
              <a:buClrTx/>
              <a:buSzTx/>
              <a:buFont typeface="Wingdings" panose="05000000000000000000" pitchFamily="2" charset="2"/>
              <a:buNone/>
              <a:tabLst/>
              <a:defRPr/>
            </a:pPr>
            <a:endPar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endParaRPr>
          </a:p>
        </p:txBody>
      </p:sp>
      <p:sp>
        <p:nvSpPr>
          <p:cNvPr id="11" name="Text Placeholder 2">
            <a:extLst>
              <a:ext uri="{FF2B5EF4-FFF2-40B4-BE49-F238E27FC236}">
                <a16:creationId xmlns:a16="http://schemas.microsoft.com/office/drawing/2014/main" id="{6894F661-B145-41C9-9E5B-D9DACAD21532}"/>
              </a:ext>
            </a:extLst>
          </p:cNvPr>
          <p:cNvSpPr txBox="1">
            <a:spLocks/>
          </p:cNvSpPr>
          <p:nvPr/>
        </p:nvSpPr>
        <p:spPr>
          <a:xfrm>
            <a:off x="438813" y="1716643"/>
            <a:ext cx="5893725" cy="789447"/>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40" kern="1200" spc="0" baseline="0">
                <a:solidFill>
                  <a:srgbClr val="000000"/>
                </a:solidFill>
                <a:latin typeface="+mn-lt"/>
                <a:ea typeface="+mn-ea"/>
                <a:cs typeface="+mn-cs"/>
              </a:defRPr>
            </a:lvl1pPr>
            <a:lvl2pPr marL="233149"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66298"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5162"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72691"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95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Deliver the best Office 365 ProPlus experience with </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multi-session virtual scenarios to provide the most productive virtualized experience to your users.</a:t>
            </a:r>
          </a:p>
        </p:txBody>
      </p:sp>
    </p:spTree>
    <p:extLst>
      <p:ext uri="{BB962C8B-B14F-4D97-AF65-F5344CB8AC3E}">
        <p14:creationId xmlns:p14="http://schemas.microsoft.com/office/powerpoint/2010/main" val="92015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group of people in a kitchen&#10;&#10;Description automatically generated">
            <a:extLst>
              <a:ext uri="{FF2B5EF4-FFF2-40B4-BE49-F238E27FC236}">
                <a16:creationId xmlns:a16="http://schemas.microsoft.com/office/drawing/2014/main" id="{01024D65-6B5C-44F2-8AC1-F944C5747B2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581900" y="0"/>
            <a:ext cx="4852811" cy="6992542"/>
          </a:xfrm>
          <a:prstGeom prst="rect">
            <a:avLst/>
          </a:prstGeom>
        </p:spPr>
      </p:pic>
      <p:sp>
        <p:nvSpPr>
          <p:cNvPr id="4" name="Title 3">
            <a:extLst>
              <a:ext uri="{FF2B5EF4-FFF2-40B4-BE49-F238E27FC236}">
                <a16:creationId xmlns:a16="http://schemas.microsoft.com/office/drawing/2014/main" id="{62773080-7CA6-416E-9C94-D8A4074029FF}"/>
              </a:ext>
            </a:extLst>
          </p:cNvPr>
          <p:cNvSpPr>
            <a:spLocks noGrp="1"/>
          </p:cNvSpPr>
          <p:nvPr>
            <p:ph type="title"/>
          </p:nvPr>
        </p:nvSpPr>
        <p:spPr>
          <a:xfrm>
            <a:off x="434975" y="449264"/>
            <a:ext cx="9300696" cy="754061"/>
          </a:xfrm>
        </p:spPr>
        <p:txBody>
          <a:bodyPr/>
          <a:lstStyle/>
          <a:p>
            <a:r>
              <a:rPr lang="en-US" dirty="0"/>
              <a:t>Migrate existing Windows Server (RDS)</a:t>
            </a:r>
            <a:br>
              <a:rPr lang="en-US" dirty="0"/>
            </a:br>
            <a:r>
              <a:rPr lang="en-US" dirty="0"/>
              <a:t>desktops and apps</a:t>
            </a:r>
          </a:p>
        </p:txBody>
      </p:sp>
      <p:sp>
        <p:nvSpPr>
          <p:cNvPr id="7" name="Text Placeholder 3">
            <a:extLst>
              <a:ext uri="{FF2B5EF4-FFF2-40B4-BE49-F238E27FC236}">
                <a16:creationId xmlns:a16="http://schemas.microsoft.com/office/drawing/2014/main" id="{363421EE-E595-45EF-B4BF-A4C956D0FDD8}"/>
              </a:ext>
            </a:extLst>
          </p:cNvPr>
          <p:cNvSpPr txBox="1">
            <a:spLocks/>
          </p:cNvSpPr>
          <p:nvPr/>
        </p:nvSpPr>
        <p:spPr>
          <a:xfrm>
            <a:off x="438813" y="3152964"/>
            <a:ext cx="5779423" cy="1415772"/>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114" rtl="0" eaLnBrk="1" fontAlgn="base" latinLnBrk="0" hangingPunct="1">
              <a:lnSpc>
                <a:spcPct val="100000"/>
              </a:lnSpc>
              <a:spcBef>
                <a:spcPts val="0"/>
              </a:spcBef>
              <a:spcAft>
                <a:spcPts val="2400"/>
              </a:spcAft>
              <a:buClrTx/>
              <a:buSzTx/>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Support for Windows Server 2012 and Remote Desktop Services 2012R2 and newer</a:t>
            </a:r>
          </a:p>
          <a:p>
            <a:pPr marL="0" marR="0" lvl="0" indent="0" algn="l" defTabSz="932114" rtl="0" eaLnBrk="1" fontAlgn="base" latinLnBrk="0" hangingPunct="1">
              <a:lnSpc>
                <a:spcPct val="100000"/>
              </a:lnSpc>
              <a:spcBef>
                <a:spcPts val="0"/>
              </a:spcBef>
              <a:spcAft>
                <a:spcPts val="2400"/>
              </a:spcAft>
              <a:buClrTx/>
              <a:buSzTx/>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App compatibility for existing Windows Server images used on-prem</a:t>
            </a:r>
          </a:p>
        </p:txBody>
      </p:sp>
      <p:sp>
        <p:nvSpPr>
          <p:cNvPr id="11" name="Text Placeholder 2">
            <a:extLst>
              <a:ext uri="{FF2B5EF4-FFF2-40B4-BE49-F238E27FC236}">
                <a16:creationId xmlns:a16="http://schemas.microsoft.com/office/drawing/2014/main" id="{6894F661-B145-41C9-9E5B-D9DACAD21532}"/>
              </a:ext>
            </a:extLst>
          </p:cNvPr>
          <p:cNvSpPr txBox="1">
            <a:spLocks/>
          </p:cNvSpPr>
          <p:nvPr/>
        </p:nvSpPr>
        <p:spPr>
          <a:xfrm>
            <a:off x="438813" y="1716643"/>
            <a:ext cx="5893725" cy="1052596"/>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40" kern="1200" spc="0" baseline="0">
                <a:solidFill>
                  <a:srgbClr val="000000"/>
                </a:solidFill>
                <a:latin typeface="+mn-lt"/>
                <a:ea typeface="+mn-ea"/>
                <a:cs typeface="+mn-cs"/>
              </a:defRPr>
            </a:lvl1pPr>
            <a:lvl2pPr marL="233149"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66298"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5162"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72691"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95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Migrate your Remote Desktop Services (RDS) environment for Windows Server desktops and apps with a simplified infrastructure management and deployment experience on Azure.</a:t>
            </a:r>
          </a:p>
        </p:txBody>
      </p:sp>
    </p:spTree>
    <p:extLst>
      <p:ext uri="{BB962C8B-B14F-4D97-AF65-F5344CB8AC3E}">
        <p14:creationId xmlns:p14="http://schemas.microsoft.com/office/powerpoint/2010/main" val="1626023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erson standing in a room&#10;&#10;Description generated with very high confidence">
            <a:extLst>
              <a:ext uri="{FF2B5EF4-FFF2-40B4-BE49-F238E27FC236}">
                <a16:creationId xmlns:a16="http://schemas.microsoft.com/office/drawing/2014/main" id="{6BFDBA5D-72F7-4547-AEDC-558796B5DBF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581900" y="0"/>
            <a:ext cx="4853693" cy="6994028"/>
          </a:xfrm>
          <a:prstGeom prst="rect">
            <a:avLst/>
          </a:prstGeom>
        </p:spPr>
      </p:pic>
      <p:sp>
        <p:nvSpPr>
          <p:cNvPr id="4" name="Title 3">
            <a:extLst>
              <a:ext uri="{FF2B5EF4-FFF2-40B4-BE49-F238E27FC236}">
                <a16:creationId xmlns:a16="http://schemas.microsoft.com/office/drawing/2014/main" id="{62773080-7CA6-416E-9C94-D8A4074029FF}"/>
              </a:ext>
            </a:extLst>
          </p:cNvPr>
          <p:cNvSpPr>
            <a:spLocks noGrp="1"/>
          </p:cNvSpPr>
          <p:nvPr>
            <p:ph type="title"/>
          </p:nvPr>
        </p:nvSpPr>
        <p:spPr>
          <a:xfrm>
            <a:off x="438812" y="446681"/>
            <a:ext cx="5357533" cy="756969"/>
          </a:xfrm>
        </p:spPr>
        <p:txBody>
          <a:bodyPr/>
          <a:lstStyle/>
          <a:p>
            <a:r>
              <a:rPr lang="en-US" dirty="0"/>
              <a:t>Deploy and scale in minutes</a:t>
            </a:r>
            <a:endParaRPr lang="en-US" sz="1836" spc="0" dirty="0">
              <a:latin typeface="+mn-lt"/>
            </a:endParaRPr>
          </a:p>
        </p:txBody>
      </p:sp>
      <p:sp>
        <p:nvSpPr>
          <p:cNvPr id="10" name="Text Placeholder 3">
            <a:extLst>
              <a:ext uri="{FF2B5EF4-FFF2-40B4-BE49-F238E27FC236}">
                <a16:creationId xmlns:a16="http://schemas.microsoft.com/office/drawing/2014/main" id="{9E750A9D-0CAB-4F41-871F-17A065AE20C7}"/>
              </a:ext>
            </a:extLst>
          </p:cNvPr>
          <p:cNvSpPr>
            <a:spLocks noGrp="1"/>
          </p:cNvSpPr>
          <p:nvPr>
            <p:ph type="body" sz="quarter" idx="10"/>
          </p:nvPr>
        </p:nvSpPr>
        <p:spPr>
          <a:xfrm>
            <a:off x="434975" y="3190173"/>
            <a:ext cx="6905257" cy="2031325"/>
          </a:xfrm>
        </p:spPr>
        <p:txBody>
          <a:bodyPr/>
          <a:lstStyle/>
          <a:p>
            <a:pPr defTabSz="932114" fontAlgn="base">
              <a:lnSpc>
                <a:spcPct val="100000"/>
              </a:lnSpc>
              <a:spcAft>
                <a:spcPts val="2400"/>
              </a:spcAft>
              <a:buSzTx/>
              <a:defRPr/>
            </a:pPr>
            <a:r>
              <a:rPr lang="en-US" sz="1800" dirty="0">
                <a:latin typeface="+mj-lt"/>
                <a:cs typeface="Segoe UI" panose="020B0502040204020203" pitchFamily="34" charset="0"/>
              </a:rPr>
              <a:t>Azure has datacenters available in </a:t>
            </a:r>
            <a:r>
              <a:rPr lang="en-US" sz="1800" dirty="0">
                <a:solidFill>
                  <a:schemeClr val="accent1"/>
                </a:solidFill>
                <a:latin typeface="+mj-lt"/>
                <a:cs typeface="Segoe UI" panose="020B0502040204020203" pitchFamily="34" charset="0"/>
                <a:hlinkClick r:id="rId4">
                  <a:extLst>
                    <a:ext uri="{A12FA001-AC4F-418D-AE19-62706E023703}">
                      <ahyp:hlinkClr xmlns:ahyp="http://schemas.microsoft.com/office/drawing/2018/hyperlinkcolor" val="tx"/>
                    </a:ext>
                  </a:extLst>
                </a:hlinkClick>
              </a:rPr>
              <a:t>54 regions, and 140 countries. </a:t>
            </a:r>
            <a:endParaRPr lang="en-US" sz="1800" dirty="0">
              <a:solidFill>
                <a:schemeClr val="accent1"/>
              </a:solidFill>
              <a:latin typeface="+mj-lt"/>
              <a:cs typeface="Segoe UI" panose="020B0502040204020203" pitchFamily="34" charset="0"/>
            </a:endParaRPr>
          </a:p>
          <a:p>
            <a:pPr defTabSz="932114" fontAlgn="base">
              <a:lnSpc>
                <a:spcPct val="100000"/>
              </a:lnSpc>
              <a:spcAft>
                <a:spcPts val="2400"/>
              </a:spcAft>
              <a:buSzTx/>
              <a:defRPr/>
            </a:pPr>
            <a:r>
              <a:rPr lang="en-US" sz="1800" dirty="0">
                <a:latin typeface="+mj-lt"/>
                <a:cs typeface="Segoe UI" panose="020B0502040204020203" pitchFamily="34" charset="0"/>
              </a:rPr>
              <a:t>Azure management portal for Windows Virtual Desktop </a:t>
            </a:r>
          </a:p>
          <a:p>
            <a:pPr defTabSz="932114" fontAlgn="base">
              <a:lnSpc>
                <a:spcPct val="100000"/>
              </a:lnSpc>
              <a:spcAft>
                <a:spcPts val="2400"/>
              </a:spcAft>
              <a:buSzTx/>
              <a:defRPr/>
            </a:pPr>
            <a:r>
              <a:rPr lang="en-US" sz="1800" dirty="0">
                <a:latin typeface="+mj-lt"/>
                <a:cs typeface="Segoe UI" panose="020B0502040204020203" pitchFamily="34" charset="0"/>
              </a:rPr>
              <a:t>Built in security and compliance (Windows &amp; Azure)</a:t>
            </a:r>
          </a:p>
          <a:p>
            <a:pPr defTabSz="932114" fontAlgn="base">
              <a:lnSpc>
                <a:spcPct val="100000"/>
              </a:lnSpc>
              <a:spcAft>
                <a:spcPts val="2400"/>
              </a:spcAft>
              <a:buSzTx/>
              <a:defRPr/>
            </a:pPr>
            <a:r>
              <a:rPr lang="en-US" sz="1800" dirty="0">
                <a:latin typeface="+mj-lt"/>
                <a:cs typeface="Segoe UI" panose="020B0502040204020203" pitchFamily="34" charset="0"/>
              </a:rPr>
              <a:t>Partner ecosystem extensibility (coming soon)</a:t>
            </a:r>
          </a:p>
        </p:txBody>
      </p:sp>
      <p:sp>
        <p:nvSpPr>
          <p:cNvPr id="11" name="Text Placeholder 2">
            <a:extLst>
              <a:ext uri="{FF2B5EF4-FFF2-40B4-BE49-F238E27FC236}">
                <a16:creationId xmlns:a16="http://schemas.microsoft.com/office/drawing/2014/main" id="{B65AF93D-22E8-459D-8989-A06CCD7D7DB2}"/>
              </a:ext>
            </a:extLst>
          </p:cNvPr>
          <p:cNvSpPr txBox="1">
            <a:spLocks/>
          </p:cNvSpPr>
          <p:nvPr/>
        </p:nvSpPr>
        <p:spPr>
          <a:xfrm>
            <a:off x="438813" y="1716643"/>
            <a:ext cx="5893725" cy="789447"/>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40" kern="1200" spc="0" baseline="0">
                <a:solidFill>
                  <a:srgbClr val="000000"/>
                </a:solidFill>
                <a:latin typeface="+mn-lt"/>
                <a:ea typeface="+mn-ea"/>
                <a:cs typeface="+mn-cs"/>
              </a:defRPr>
            </a:lvl1pPr>
            <a:lvl2pPr marL="233149"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66298"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5162"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72691"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95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Quickly virtualize and deploy modern and legacy desktop app experiences in minutes with unified management in the Azure portal. </a:t>
            </a:r>
          </a:p>
        </p:txBody>
      </p:sp>
    </p:spTree>
    <p:extLst>
      <p:ext uri="{BB962C8B-B14F-4D97-AF65-F5344CB8AC3E}">
        <p14:creationId xmlns:p14="http://schemas.microsoft.com/office/powerpoint/2010/main" val="78495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DB97EBA-BF1F-49FC-B325-6F54FACE76A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444717" y="1524000"/>
            <a:ext cx="2769905" cy="5027614"/>
          </a:xfrm>
          <a:prstGeom prst="rect">
            <a:avLst/>
          </a:prstGeom>
        </p:spPr>
      </p:pic>
      <p:pic>
        <p:nvPicPr>
          <p:cNvPr id="25" name="Picture 24" descr="A person standing in a room&#10;&#10;Description generated with very high confidence">
            <a:extLst>
              <a:ext uri="{FF2B5EF4-FFF2-40B4-BE49-F238E27FC236}">
                <a16:creationId xmlns:a16="http://schemas.microsoft.com/office/drawing/2014/main" id="{43CE00BB-1254-4BB1-89C5-F386EFE3307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243599" y="1524000"/>
            <a:ext cx="2770753" cy="5027614"/>
          </a:xfrm>
          <a:prstGeom prst="rect">
            <a:avLst/>
          </a:prstGeom>
        </p:spPr>
      </p:pic>
      <p:pic>
        <p:nvPicPr>
          <p:cNvPr id="26" name="Picture 25" descr="A person using a computer&#10;&#10;Description generated with very high confidence">
            <a:extLst>
              <a:ext uri="{FF2B5EF4-FFF2-40B4-BE49-F238E27FC236}">
                <a16:creationId xmlns:a16="http://schemas.microsoft.com/office/drawing/2014/main" id="{7753A479-7412-4D21-934E-3A93A0D135C8}"/>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374735" y="1524000"/>
            <a:ext cx="2756139" cy="5027614"/>
          </a:xfrm>
          <a:prstGeom prst="rect">
            <a:avLst/>
          </a:prstGeom>
        </p:spPr>
      </p:pic>
      <p:pic>
        <p:nvPicPr>
          <p:cNvPr id="27" name="Picture 26" descr="A group of people in a kitchen&#10;&#10;Description automatically generated">
            <a:extLst>
              <a:ext uri="{FF2B5EF4-FFF2-40B4-BE49-F238E27FC236}">
                <a16:creationId xmlns:a16="http://schemas.microsoft.com/office/drawing/2014/main" id="{4015FB41-CCB4-4426-A1CA-675BCA30C147}"/>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290988" y="1524000"/>
            <a:ext cx="2770753" cy="5021261"/>
          </a:xfrm>
          <a:prstGeom prst="rect">
            <a:avLst/>
          </a:prstGeom>
        </p:spPr>
      </p:pic>
      <p:sp>
        <p:nvSpPr>
          <p:cNvPr id="3" name="Title 2">
            <a:extLst>
              <a:ext uri="{FF2B5EF4-FFF2-40B4-BE49-F238E27FC236}">
                <a16:creationId xmlns:a16="http://schemas.microsoft.com/office/drawing/2014/main" id="{AE1E9A3B-FEC5-46F0-A2B1-27DD69B8DA6D}"/>
              </a:ext>
            </a:extLst>
          </p:cNvPr>
          <p:cNvSpPr>
            <a:spLocks noGrp="1"/>
          </p:cNvSpPr>
          <p:nvPr>
            <p:ph type="title"/>
          </p:nvPr>
        </p:nvSpPr>
        <p:spPr/>
        <p:txBody>
          <a:bodyPr/>
          <a:lstStyle/>
          <a:p>
            <a:r>
              <a:rPr lang="en-US" dirty="0"/>
              <a:t>Windows Virtual Desktop</a:t>
            </a:r>
          </a:p>
        </p:txBody>
      </p:sp>
      <p:sp>
        <p:nvSpPr>
          <p:cNvPr id="13" name="Rectangle 12">
            <a:extLst>
              <a:ext uri="{FF2B5EF4-FFF2-40B4-BE49-F238E27FC236}">
                <a16:creationId xmlns:a16="http://schemas.microsoft.com/office/drawing/2014/main" id="{347F6A7D-9614-4CD8-9847-8E7D3C0786A4}"/>
              </a:ext>
            </a:extLst>
          </p:cNvPr>
          <p:cNvSpPr/>
          <p:nvPr/>
        </p:nvSpPr>
        <p:spPr bwMode="auto">
          <a:xfrm>
            <a:off x="443869" y="3611563"/>
            <a:ext cx="2770753" cy="2940051"/>
          </a:xfrm>
          <a:prstGeom prst="rect">
            <a:avLst/>
          </a:prstGeom>
          <a:gradFill flip="none" rotWithShape="1">
            <a:gsLst>
              <a:gs pos="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1828800" rIns="179234" bIns="358468" numCol="1" rtlCol="0" anchor="t" anchorCtr="0" compatLnSpc="1">
            <a:prstTxWarp prst="textNoShape">
              <a:avLst/>
            </a:prstTxWarp>
          </a:bodyPr>
          <a:lstStyle/>
          <a:p>
            <a:pPr marL="0" marR="0" lvl="0" indent="0" algn="ctr" defTabSz="913226" rtl="0" eaLnBrk="1" fontAlgn="base" latinLnBrk="0" hangingPunct="1">
              <a:lnSpc>
                <a:spcPct val="95000"/>
              </a:lnSpc>
              <a:spcBef>
                <a:spcPct val="0"/>
              </a:spcBef>
              <a:spcAft>
                <a:spcPts val="0"/>
              </a:spcAft>
              <a:buClrTx/>
              <a:buSzTx/>
              <a:buFontTx/>
              <a:buNone/>
              <a:tabLst/>
              <a:defRPr/>
            </a:pPr>
            <a:r>
              <a:rPr kumimoji="0" lang="en-US" sz="1800" b="0" i="0" u="none" strike="noStrike" kern="0" cap="none" spc="-50" normalizeH="0" baseline="0" noProof="0" dirty="0">
                <a:ln>
                  <a:noFill/>
                </a:ln>
                <a:solidFill>
                  <a:srgbClr val="FFFFFF"/>
                </a:solidFill>
                <a:effectLst/>
                <a:uLnTx/>
                <a:uFillTx/>
                <a:latin typeface="Segoe UI Semibold" panose="020B0702040204020203" pitchFamily="34" charset="0"/>
                <a:ea typeface="Segoe UI Emoji" panose="020B0502040204020203" pitchFamily="34" charset="0"/>
                <a:cs typeface="Segoe UI Semibold" panose="020B0702040204020203" pitchFamily="34" charset="0"/>
              </a:rPr>
              <a:t>Full Windows 10 and Office 365 experience</a:t>
            </a:r>
          </a:p>
        </p:txBody>
      </p:sp>
      <p:sp>
        <p:nvSpPr>
          <p:cNvPr id="14" name="Rectangle 13">
            <a:extLst>
              <a:ext uri="{FF2B5EF4-FFF2-40B4-BE49-F238E27FC236}">
                <a16:creationId xmlns:a16="http://schemas.microsoft.com/office/drawing/2014/main" id="{D8D30583-A9ED-46C5-9BCA-F9EF68AD83C4}"/>
              </a:ext>
            </a:extLst>
          </p:cNvPr>
          <p:cNvSpPr/>
          <p:nvPr/>
        </p:nvSpPr>
        <p:spPr bwMode="auto">
          <a:xfrm>
            <a:off x="3374735" y="3611563"/>
            <a:ext cx="2770753" cy="2940051"/>
          </a:xfrm>
          <a:prstGeom prst="rect">
            <a:avLst/>
          </a:prstGeom>
          <a:gradFill flip="none" rotWithShape="1">
            <a:gsLst>
              <a:gs pos="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1828800" rIns="179234" bIns="358468" numCol="1" rtlCol="0" anchor="t" anchorCtr="0" compatLnSpc="1">
            <a:prstTxWarp prst="textNoShape">
              <a:avLst/>
            </a:prstTxWarp>
          </a:bodyPr>
          <a:lstStyle/>
          <a:p>
            <a:pPr marL="0" marR="0" lvl="0" indent="0" algn="ctr" defTabSz="913226" rtl="0" eaLnBrk="1" fontAlgn="base" latinLnBrk="0" hangingPunct="1">
              <a:lnSpc>
                <a:spcPct val="95000"/>
              </a:lnSpc>
              <a:spcBef>
                <a:spcPct val="0"/>
              </a:spcBef>
              <a:spcAft>
                <a:spcPts val="0"/>
              </a:spcAft>
              <a:buClrTx/>
              <a:buSzTx/>
              <a:buFontTx/>
              <a:buNone/>
              <a:tabLst/>
              <a:defRPr/>
            </a:pPr>
            <a:r>
              <a:rPr kumimoji="0" lang="en-US" sz="1800" b="0" i="0" u="none" strike="noStrike" kern="0" cap="none" spc="-50" normalizeH="0" baseline="0" noProof="0" dirty="0">
                <a:ln>
                  <a:noFill/>
                </a:ln>
                <a:solidFill>
                  <a:srgbClr val="FFFFFF"/>
                </a:solidFill>
                <a:effectLst/>
                <a:uLnTx/>
                <a:uFillTx/>
                <a:latin typeface="Segoe UI Semibold" panose="020B0702040204020203" pitchFamily="34" charset="0"/>
                <a:ea typeface="Segoe UI Emoji" panose="020B0502040204020203" pitchFamily="34" charset="0"/>
                <a:cs typeface="Segoe UI Semibold" panose="020B0702040204020203" pitchFamily="34" charset="0"/>
              </a:rPr>
              <a:t>Optimized for Office 365 ProPlus</a:t>
            </a:r>
          </a:p>
        </p:txBody>
      </p:sp>
      <p:sp>
        <p:nvSpPr>
          <p:cNvPr id="15" name="Rectangle 14">
            <a:extLst>
              <a:ext uri="{FF2B5EF4-FFF2-40B4-BE49-F238E27FC236}">
                <a16:creationId xmlns:a16="http://schemas.microsoft.com/office/drawing/2014/main" id="{10B19E33-390C-458F-988A-CD6E65E17385}"/>
              </a:ext>
            </a:extLst>
          </p:cNvPr>
          <p:cNvSpPr/>
          <p:nvPr/>
        </p:nvSpPr>
        <p:spPr bwMode="auto">
          <a:xfrm>
            <a:off x="6305601" y="3611563"/>
            <a:ext cx="2770753" cy="2940051"/>
          </a:xfrm>
          <a:prstGeom prst="rect">
            <a:avLst/>
          </a:prstGeom>
          <a:gradFill flip="none" rotWithShape="1">
            <a:gsLst>
              <a:gs pos="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1828800" rIns="179234" bIns="358468" numCol="1" rtlCol="0" anchor="t" anchorCtr="0" compatLnSpc="1">
            <a:prstTxWarp prst="textNoShape">
              <a:avLst/>
            </a:prstTxWarp>
          </a:bodyPr>
          <a:lstStyle/>
          <a:p>
            <a:pPr marL="0" marR="0" lvl="0" indent="0" algn="ctr" defTabSz="913226" rtl="0" eaLnBrk="1" fontAlgn="base" latinLnBrk="0" hangingPunct="1">
              <a:lnSpc>
                <a:spcPct val="95000"/>
              </a:lnSpc>
              <a:spcBef>
                <a:spcPct val="0"/>
              </a:spcBef>
              <a:spcAft>
                <a:spcPts val="0"/>
              </a:spcAft>
              <a:buClrTx/>
              <a:buSzTx/>
              <a:buFontTx/>
              <a:buNone/>
              <a:tabLst/>
              <a:defRPr/>
            </a:pPr>
            <a:r>
              <a:rPr kumimoji="0" lang="en-US" sz="1800" b="0" i="0" u="none" strike="noStrike" kern="0" cap="none" spc="-50" normalizeH="0" baseline="0" noProof="0" dirty="0">
                <a:ln>
                  <a:noFill/>
                </a:ln>
                <a:solidFill>
                  <a:srgbClr val="FFFFFF"/>
                </a:solidFill>
                <a:effectLst/>
                <a:uLnTx/>
                <a:uFillTx/>
                <a:latin typeface="Segoe UI Semibold" panose="020B0702040204020203" pitchFamily="34" charset="0"/>
                <a:ea typeface="Segoe UI Emoji" panose="020B0502040204020203" pitchFamily="34" charset="0"/>
                <a:cs typeface="Segoe UI Semibold" panose="020B0702040204020203" pitchFamily="34" charset="0"/>
              </a:rPr>
              <a:t>Migrate your existing Windows Server (RDS) environment to Azure</a:t>
            </a:r>
          </a:p>
        </p:txBody>
      </p:sp>
      <p:sp>
        <p:nvSpPr>
          <p:cNvPr id="16" name="Rectangle 15">
            <a:extLst>
              <a:ext uri="{FF2B5EF4-FFF2-40B4-BE49-F238E27FC236}">
                <a16:creationId xmlns:a16="http://schemas.microsoft.com/office/drawing/2014/main" id="{2495B0AD-D731-4EB4-93C5-B1717F50289C}"/>
              </a:ext>
            </a:extLst>
          </p:cNvPr>
          <p:cNvSpPr/>
          <p:nvPr/>
        </p:nvSpPr>
        <p:spPr bwMode="auto">
          <a:xfrm>
            <a:off x="9236466" y="3611563"/>
            <a:ext cx="2770753" cy="2940051"/>
          </a:xfrm>
          <a:prstGeom prst="rect">
            <a:avLst/>
          </a:prstGeom>
          <a:gradFill flip="none" rotWithShape="1">
            <a:gsLst>
              <a:gs pos="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1828800" rIns="179234" bIns="358468" numCol="1" rtlCol="0" anchor="t" anchorCtr="0" compatLnSpc="1">
            <a:prstTxWarp prst="textNoShape">
              <a:avLst/>
            </a:prstTxWarp>
          </a:bodyPr>
          <a:lstStyle/>
          <a:p>
            <a:pPr marL="0" marR="0" lvl="0" indent="0" algn="ctr" defTabSz="913226" rtl="0" eaLnBrk="1" fontAlgn="base" latinLnBrk="0" hangingPunct="1">
              <a:lnSpc>
                <a:spcPct val="95000"/>
              </a:lnSpc>
              <a:spcBef>
                <a:spcPct val="0"/>
              </a:spcBef>
              <a:spcAft>
                <a:spcPts val="0"/>
              </a:spcAft>
              <a:buClrTx/>
              <a:buSzTx/>
              <a:buFontTx/>
              <a:buNone/>
              <a:tabLst/>
              <a:defRPr/>
            </a:pPr>
            <a:r>
              <a:rPr kumimoji="0" lang="en-US" sz="1800" b="0" i="0" u="none" strike="noStrike" kern="0" cap="none" spc="-50" normalizeH="0" baseline="0" noProof="0" dirty="0">
                <a:ln>
                  <a:noFill/>
                </a:ln>
                <a:solidFill>
                  <a:srgbClr val="FFFFFF"/>
                </a:solidFill>
                <a:effectLst/>
                <a:uLnTx/>
                <a:uFillTx/>
                <a:latin typeface="Segoe UI Semibold" panose="020B0702040204020203" pitchFamily="34" charset="0"/>
                <a:ea typeface="Segoe UI Emoji" panose="020B0502040204020203" pitchFamily="34" charset="0"/>
                <a:cs typeface="Segoe UI Semibold" panose="020B0702040204020203" pitchFamily="34" charset="0"/>
              </a:rPr>
              <a:t>Deploy and scale </a:t>
            </a:r>
          </a:p>
          <a:p>
            <a:pPr marL="0" marR="0" lvl="0" indent="0" algn="ctr" defTabSz="913226" rtl="0" eaLnBrk="1" fontAlgn="base" latinLnBrk="0" hangingPunct="1">
              <a:lnSpc>
                <a:spcPct val="95000"/>
              </a:lnSpc>
              <a:spcBef>
                <a:spcPct val="0"/>
              </a:spcBef>
              <a:spcAft>
                <a:spcPts val="0"/>
              </a:spcAft>
              <a:buClrTx/>
              <a:buSzTx/>
              <a:buFontTx/>
              <a:buNone/>
              <a:tabLst/>
              <a:defRPr/>
            </a:pPr>
            <a:r>
              <a:rPr kumimoji="0" lang="en-US" sz="1800" b="0" i="0" u="none" strike="noStrike" kern="0" cap="none" spc="-50" normalizeH="0" baseline="0" noProof="0" dirty="0">
                <a:ln>
                  <a:noFill/>
                </a:ln>
                <a:solidFill>
                  <a:srgbClr val="FFFFFF"/>
                </a:solidFill>
                <a:effectLst/>
                <a:uLnTx/>
                <a:uFillTx/>
                <a:latin typeface="Segoe UI Semibold" panose="020B0702040204020203" pitchFamily="34" charset="0"/>
                <a:ea typeface="Segoe UI Emoji" panose="020B0502040204020203" pitchFamily="34" charset="0"/>
                <a:cs typeface="Segoe UI Semibold" panose="020B0702040204020203" pitchFamily="34" charset="0"/>
              </a:rPr>
              <a:t>in minutes</a:t>
            </a:r>
          </a:p>
        </p:txBody>
      </p:sp>
    </p:spTree>
    <p:extLst>
      <p:ext uri="{BB962C8B-B14F-4D97-AF65-F5344CB8AC3E}">
        <p14:creationId xmlns:p14="http://schemas.microsoft.com/office/powerpoint/2010/main" val="2944000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9BD13C-A815-4ED5-9D0E-0D6C42A134D1}"/>
              </a:ext>
            </a:extLst>
          </p:cNvPr>
          <p:cNvSpPr>
            <a:spLocks noGrp="1"/>
          </p:cNvSpPr>
          <p:nvPr>
            <p:ph type="title"/>
          </p:nvPr>
        </p:nvSpPr>
        <p:spPr/>
        <p:txBody>
          <a:bodyPr/>
          <a:lstStyle/>
          <a:p>
            <a:r>
              <a:rPr lang="en-US" dirty="0"/>
              <a:t>Additional benefits of</a:t>
            </a:r>
            <a:br>
              <a:rPr lang="en-US" dirty="0"/>
            </a:br>
            <a:r>
              <a:rPr lang="en-US" dirty="0"/>
              <a:t>Windows Virtual Desktop</a:t>
            </a:r>
            <a:br>
              <a:rPr lang="en-US" dirty="0"/>
            </a:br>
            <a:endParaRPr lang="en-US" dirty="0"/>
          </a:p>
        </p:txBody>
      </p:sp>
      <p:pic>
        <p:nvPicPr>
          <p:cNvPr id="5" name="Picture Placeholder 4" descr="A person sitting at a table using a computer&#10;&#10;Description generated with very high confidence">
            <a:extLst>
              <a:ext uri="{FF2B5EF4-FFF2-40B4-BE49-F238E27FC236}">
                <a16:creationId xmlns:a16="http://schemas.microsoft.com/office/drawing/2014/main" id="{DCA64632-E8A8-4F2A-BFE9-DAEFFEFF5D27}"/>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a:ext>
            </a:extLst>
          </a:blip>
          <a:srcRect/>
          <a:stretch/>
        </p:blipFill>
        <p:spPr>
          <a:xfrm>
            <a:off x="6459538" y="0"/>
            <a:ext cx="5976937" cy="6994525"/>
          </a:xfrm>
        </p:spPr>
      </p:pic>
      <p:sp>
        <p:nvSpPr>
          <p:cNvPr id="4" name="Text Placeholder 3">
            <a:extLst>
              <a:ext uri="{FF2B5EF4-FFF2-40B4-BE49-F238E27FC236}">
                <a16:creationId xmlns:a16="http://schemas.microsoft.com/office/drawing/2014/main" id="{F9002DB4-7253-4947-918F-B3D7089F5AC2}"/>
              </a:ext>
            </a:extLst>
          </p:cNvPr>
          <p:cNvSpPr>
            <a:spLocks noGrp="1"/>
          </p:cNvSpPr>
          <p:nvPr>
            <p:ph type="body" sz="quarter" idx="4294967295"/>
          </p:nvPr>
        </p:nvSpPr>
        <p:spPr>
          <a:xfrm>
            <a:off x="434975" y="2501040"/>
            <a:ext cx="5691505" cy="2631490"/>
          </a:xfrm>
        </p:spPr>
        <p:txBody>
          <a:bodyPr/>
          <a:lstStyle/>
          <a:p>
            <a:pPr defTabSz="932114" fontAlgn="base">
              <a:lnSpc>
                <a:spcPct val="100000"/>
              </a:lnSpc>
              <a:spcAft>
                <a:spcPts val="1800"/>
              </a:spcAft>
              <a:buSzTx/>
              <a:defRPr/>
            </a:pPr>
            <a:r>
              <a:rPr lang="en-US" sz="1800" dirty="0">
                <a:latin typeface="+mj-lt"/>
                <a:cs typeface="Segoe UI" panose="020B0502040204020203" pitchFamily="34" charset="0"/>
              </a:rPr>
              <a:t>VDI/RDSH management as a service on Azure</a:t>
            </a:r>
          </a:p>
          <a:p>
            <a:pPr defTabSz="932114" fontAlgn="base">
              <a:lnSpc>
                <a:spcPct val="100000"/>
              </a:lnSpc>
              <a:spcAft>
                <a:spcPts val="1800"/>
              </a:spcAft>
              <a:buSzTx/>
              <a:defRPr/>
            </a:pPr>
            <a:r>
              <a:rPr lang="en-US" sz="1800" dirty="0">
                <a:latin typeface="+mj-lt"/>
                <a:cs typeface="Segoe UI" panose="020B0502040204020203" pitchFamily="34" charset="0"/>
              </a:rPr>
              <a:t>Most flexible service allowing you to virtualize both </a:t>
            </a:r>
            <a:br>
              <a:rPr lang="en-US" sz="1800" dirty="0">
                <a:latin typeface="+mj-lt"/>
                <a:cs typeface="Segoe UI" panose="020B0502040204020203" pitchFamily="34" charset="0"/>
              </a:rPr>
            </a:br>
            <a:r>
              <a:rPr lang="en-US" sz="1800" dirty="0">
                <a:latin typeface="+mj-lt"/>
                <a:cs typeface="Segoe UI" panose="020B0502040204020203" pitchFamily="34" charset="0"/>
              </a:rPr>
              <a:t>desktops and apps</a:t>
            </a:r>
          </a:p>
          <a:p>
            <a:pPr defTabSz="932114" fontAlgn="base">
              <a:lnSpc>
                <a:spcPct val="100000"/>
              </a:lnSpc>
              <a:spcAft>
                <a:spcPts val="1800"/>
              </a:spcAft>
              <a:buSzTx/>
              <a:defRPr/>
            </a:pPr>
            <a:r>
              <a:rPr lang="en-US" sz="1800" dirty="0">
                <a:latin typeface="+mj-lt"/>
                <a:cs typeface="Segoe UI" panose="020B0502040204020203" pitchFamily="34" charset="0"/>
              </a:rPr>
              <a:t>Windows 7 virtual desktop with free Extended</a:t>
            </a:r>
            <a:br>
              <a:rPr lang="en-US" sz="1800" dirty="0">
                <a:latin typeface="+mj-lt"/>
                <a:cs typeface="Segoe UI" panose="020B0502040204020203" pitchFamily="34" charset="0"/>
              </a:rPr>
            </a:br>
            <a:r>
              <a:rPr lang="en-US" sz="1800" dirty="0">
                <a:latin typeface="+mj-lt"/>
                <a:cs typeface="Segoe UI" panose="020B0502040204020203" pitchFamily="34" charset="0"/>
              </a:rPr>
              <a:t>Security Updates</a:t>
            </a:r>
          </a:p>
          <a:p>
            <a:pPr defTabSz="932114" fontAlgn="base">
              <a:lnSpc>
                <a:spcPct val="100000"/>
              </a:lnSpc>
              <a:spcAft>
                <a:spcPts val="1800"/>
              </a:spcAft>
              <a:buSzTx/>
              <a:defRPr/>
            </a:pPr>
            <a:r>
              <a:rPr lang="en-US" sz="1800" dirty="0">
                <a:latin typeface="+mj-lt"/>
                <a:cs typeface="Segoe UI" panose="020B0502040204020203" pitchFamily="34" charset="0"/>
              </a:rPr>
              <a:t>Integrated with the security and management</a:t>
            </a:r>
            <a:br>
              <a:rPr lang="en-US" sz="1800" dirty="0">
                <a:latin typeface="+mj-lt"/>
                <a:cs typeface="Segoe UI" panose="020B0502040204020203" pitchFamily="34" charset="0"/>
              </a:rPr>
            </a:br>
            <a:r>
              <a:rPr lang="en-US" sz="1800" dirty="0">
                <a:latin typeface="+mj-lt"/>
                <a:cs typeface="Segoe UI" panose="020B0502040204020203" pitchFamily="34" charset="0"/>
              </a:rPr>
              <a:t>of Microsoft 365</a:t>
            </a:r>
          </a:p>
        </p:txBody>
      </p:sp>
    </p:spTree>
    <p:extLst>
      <p:ext uri="{BB962C8B-B14F-4D97-AF65-F5344CB8AC3E}">
        <p14:creationId xmlns:p14="http://schemas.microsoft.com/office/powerpoint/2010/main" val="739332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0">
            <a:extLst>
              <a:ext uri="{FF2B5EF4-FFF2-40B4-BE49-F238E27FC236}">
                <a16:creationId xmlns:a16="http://schemas.microsoft.com/office/drawing/2014/main" id="{896338E4-5E15-43CE-8AF9-7CEA7FF4CEDC}"/>
              </a:ext>
            </a:extLst>
          </p:cNvPr>
          <p:cNvSpPr txBox="1"/>
          <p:nvPr/>
        </p:nvSpPr>
        <p:spPr>
          <a:xfrm>
            <a:off x="9330272" y="4791693"/>
            <a:ext cx="2139437" cy="3416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30" normalizeH="0" baseline="0" noProof="0" dirty="0">
                <a:ln>
                  <a:noFill/>
                </a:ln>
                <a:solidFill>
                  <a:srgbClr val="282828"/>
                </a:solidFill>
                <a:effectLst/>
                <a:uLnTx/>
                <a:uFillTx/>
                <a:latin typeface="Segoe UI Semibold"/>
                <a:ea typeface="+mn-ea"/>
                <a:cs typeface="Segoe UI" pitchFamily="34" charset="0"/>
              </a:rPr>
              <a:t>Trusted</a:t>
            </a:r>
          </a:p>
        </p:txBody>
      </p:sp>
      <p:sp>
        <p:nvSpPr>
          <p:cNvPr id="19" name="TextBox 10">
            <a:extLst>
              <a:ext uri="{FF2B5EF4-FFF2-40B4-BE49-F238E27FC236}">
                <a16:creationId xmlns:a16="http://schemas.microsoft.com/office/drawing/2014/main" id="{8BD8644E-02C1-4F61-928F-E8902B1F0AC2}"/>
              </a:ext>
            </a:extLst>
          </p:cNvPr>
          <p:cNvSpPr txBox="1"/>
          <p:nvPr/>
        </p:nvSpPr>
        <p:spPr>
          <a:xfrm>
            <a:off x="1106625" y="4791693"/>
            <a:ext cx="2139437" cy="3416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30" normalizeH="0" baseline="0" noProof="0" dirty="0">
                <a:ln>
                  <a:noFill/>
                </a:ln>
                <a:solidFill>
                  <a:srgbClr val="282828"/>
                </a:solidFill>
                <a:effectLst/>
                <a:uLnTx/>
                <a:uFillTx/>
                <a:latin typeface="Segoe UI Semibold"/>
                <a:ea typeface="+mn-ea"/>
                <a:cs typeface="Segoe UI" pitchFamily="34" charset="0"/>
              </a:rPr>
              <a:t>Productive</a:t>
            </a:r>
          </a:p>
        </p:txBody>
      </p:sp>
      <p:sp>
        <p:nvSpPr>
          <p:cNvPr id="20" name="TextBox 10">
            <a:extLst>
              <a:ext uri="{FF2B5EF4-FFF2-40B4-BE49-F238E27FC236}">
                <a16:creationId xmlns:a16="http://schemas.microsoft.com/office/drawing/2014/main" id="{FF250B0B-16D0-4242-B609-FCD6071403FF}"/>
              </a:ext>
            </a:extLst>
          </p:cNvPr>
          <p:cNvSpPr txBox="1"/>
          <p:nvPr/>
        </p:nvSpPr>
        <p:spPr>
          <a:xfrm>
            <a:off x="6585916" y="4791693"/>
            <a:ext cx="2139437" cy="3416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30" normalizeH="0" baseline="0" noProof="0" dirty="0">
                <a:ln>
                  <a:noFill/>
                </a:ln>
                <a:solidFill>
                  <a:srgbClr val="282828"/>
                </a:solidFill>
                <a:effectLst/>
                <a:uLnTx/>
                <a:uFillTx/>
                <a:latin typeface="Segoe UI Semibold"/>
                <a:ea typeface="+mn-ea"/>
                <a:cs typeface="Segoe UI" pitchFamily="34" charset="0"/>
              </a:rPr>
              <a:t>Intelligent</a:t>
            </a:r>
          </a:p>
        </p:txBody>
      </p:sp>
      <p:sp>
        <p:nvSpPr>
          <p:cNvPr id="21" name="TextBox 10">
            <a:extLst>
              <a:ext uri="{FF2B5EF4-FFF2-40B4-BE49-F238E27FC236}">
                <a16:creationId xmlns:a16="http://schemas.microsoft.com/office/drawing/2014/main" id="{2F69F83B-0A06-4322-8678-085D0848E284}"/>
              </a:ext>
            </a:extLst>
          </p:cNvPr>
          <p:cNvSpPr txBox="1"/>
          <p:nvPr/>
        </p:nvSpPr>
        <p:spPr>
          <a:xfrm>
            <a:off x="3851101" y="4791693"/>
            <a:ext cx="2139437" cy="3416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30" normalizeH="0" baseline="0" noProof="0" dirty="0">
                <a:ln>
                  <a:noFill/>
                </a:ln>
                <a:solidFill>
                  <a:srgbClr val="282828"/>
                </a:solidFill>
                <a:effectLst/>
                <a:uLnTx/>
                <a:uFillTx/>
                <a:latin typeface="Segoe UI Semibold"/>
                <a:ea typeface="+mn-ea"/>
                <a:cs typeface="Segoe UI" pitchFamily="34" charset="0"/>
              </a:rPr>
              <a:t>Hybrid</a:t>
            </a:r>
          </a:p>
        </p:txBody>
      </p:sp>
      <p:sp>
        <p:nvSpPr>
          <p:cNvPr id="22" name="Oval 21">
            <a:extLst>
              <a:ext uri="{FF2B5EF4-FFF2-40B4-BE49-F238E27FC236}">
                <a16:creationId xmlns:a16="http://schemas.microsoft.com/office/drawing/2014/main" id="{8356B447-D388-4785-B3F6-4488C99BB77B}"/>
              </a:ext>
            </a:extLst>
          </p:cNvPr>
          <p:cNvSpPr/>
          <p:nvPr/>
        </p:nvSpPr>
        <p:spPr bwMode="auto">
          <a:xfrm rot="16200000">
            <a:off x="2087583" y="4143164"/>
            <a:ext cx="169856" cy="169857"/>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23" name="Straight Connector 22">
            <a:extLst>
              <a:ext uri="{FF2B5EF4-FFF2-40B4-BE49-F238E27FC236}">
                <a16:creationId xmlns:a16="http://schemas.microsoft.com/office/drawing/2014/main" id="{0E56090D-DF36-436E-BAD8-6044593294A5}"/>
              </a:ext>
            </a:extLst>
          </p:cNvPr>
          <p:cNvCxnSpPr>
            <a:cxnSpLocks/>
          </p:cNvCxnSpPr>
          <p:nvPr/>
        </p:nvCxnSpPr>
        <p:spPr>
          <a:xfrm>
            <a:off x="2311400" y="4231447"/>
            <a:ext cx="2488628" cy="0"/>
          </a:xfrm>
          <a:prstGeom prst="line">
            <a:avLst/>
          </a:prstGeom>
          <a:solidFill>
            <a:schemeClr val="bg1"/>
          </a:solidFill>
          <a:ln w="22225" cap="rnd">
            <a:solidFill>
              <a:schemeClr val="accent5"/>
            </a:solidFill>
            <a:prstDash val="sysDot"/>
            <a:round/>
            <a:headEnd type="none"/>
            <a:tailEnd type="non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8356B447-D388-4785-B3F6-4488C99BB77B}"/>
              </a:ext>
            </a:extLst>
          </p:cNvPr>
          <p:cNvSpPr/>
          <p:nvPr/>
        </p:nvSpPr>
        <p:spPr bwMode="auto">
          <a:xfrm rot="16200000">
            <a:off x="4833583" y="4143165"/>
            <a:ext cx="169856" cy="169857"/>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 name="Oval 24">
            <a:extLst>
              <a:ext uri="{FF2B5EF4-FFF2-40B4-BE49-F238E27FC236}">
                <a16:creationId xmlns:a16="http://schemas.microsoft.com/office/drawing/2014/main" id="{8356B447-D388-4785-B3F6-4488C99BB77B}"/>
              </a:ext>
            </a:extLst>
          </p:cNvPr>
          <p:cNvSpPr/>
          <p:nvPr/>
        </p:nvSpPr>
        <p:spPr bwMode="auto">
          <a:xfrm rot="16200000">
            <a:off x="7566629" y="4143165"/>
            <a:ext cx="169856" cy="169857"/>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 name="Oval 25">
            <a:extLst>
              <a:ext uri="{FF2B5EF4-FFF2-40B4-BE49-F238E27FC236}">
                <a16:creationId xmlns:a16="http://schemas.microsoft.com/office/drawing/2014/main" id="{8356B447-D388-4785-B3F6-4488C99BB77B}"/>
              </a:ext>
            </a:extLst>
          </p:cNvPr>
          <p:cNvSpPr/>
          <p:nvPr/>
        </p:nvSpPr>
        <p:spPr bwMode="auto">
          <a:xfrm rot="16200000">
            <a:off x="10312628" y="4143166"/>
            <a:ext cx="169856" cy="169857"/>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27" name="Straight Connector 26">
            <a:extLst>
              <a:ext uri="{FF2B5EF4-FFF2-40B4-BE49-F238E27FC236}">
                <a16:creationId xmlns:a16="http://schemas.microsoft.com/office/drawing/2014/main" id="{0E56090D-DF36-436E-BAD8-6044593294A5}"/>
              </a:ext>
            </a:extLst>
          </p:cNvPr>
          <p:cNvCxnSpPr/>
          <p:nvPr/>
        </p:nvCxnSpPr>
        <p:spPr>
          <a:xfrm>
            <a:off x="5062763" y="4231447"/>
            <a:ext cx="2418752" cy="0"/>
          </a:xfrm>
          <a:prstGeom prst="line">
            <a:avLst/>
          </a:prstGeom>
          <a:solidFill>
            <a:schemeClr val="bg1"/>
          </a:solidFill>
          <a:ln w="22225" cap="rnd">
            <a:solidFill>
              <a:schemeClr val="accent5"/>
            </a:solidFill>
            <a:prstDash val="sysDot"/>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E56090D-DF36-436E-BAD8-6044593294A5}"/>
              </a:ext>
            </a:extLst>
          </p:cNvPr>
          <p:cNvCxnSpPr/>
          <p:nvPr/>
        </p:nvCxnSpPr>
        <p:spPr>
          <a:xfrm>
            <a:off x="7828570" y="4231447"/>
            <a:ext cx="2418752" cy="0"/>
          </a:xfrm>
          <a:prstGeom prst="line">
            <a:avLst/>
          </a:prstGeom>
          <a:solidFill>
            <a:schemeClr val="bg1"/>
          </a:solidFill>
          <a:ln w="22225" cap="rnd">
            <a:solidFill>
              <a:schemeClr val="accent5"/>
            </a:solidFill>
            <a:prstDash val="sysDot"/>
            <a:round/>
            <a:headEnd type="none"/>
            <a:tailEnd type="none"/>
          </a:ln>
        </p:spPr>
        <p:style>
          <a:lnRef idx="1">
            <a:schemeClr val="accent1"/>
          </a:lnRef>
          <a:fillRef idx="0">
            <a:schemeClr val="accent1"/>
          </a:fillRef>
          <a:effectRef idx="0">
            <a:schemeClr val="accent1"/>
          </a:effectRef>
          <a:fontRef idx="minor">
            <a:schemeClr val="tx1"/>
          </a:fontRef>
        </p:style>
      </p:cxnSp>
      <p:sp>
        <p:nvSpPr>
          <p:cNvPr id="29" name="speedometer_2">
            <a:extLst>
              <a:ext uri="{FF2B5EF4-FFF2-40B4-BE49-F238E27FC236}">
                <a16:creationId xmlns:a16="http://schemas.microsoft.com/office/drawing/2014/main" id="{46821C48-C0E2-4818-81B4-7D5236DC9004}"/>
              </a:ext>
            </a:extLst>
          </p:cNvPr>
          <p:cNvSpPr>
            <a:spLocks noChangeAspect="1" noEditPoints="1"/>
          </p:cNvSpPr>
          <p:nvPr/>
        </p:nvSpPr>
        <p:spPr bwMode="auto">
          <a:xfrm>
            <a:off x="1687697" y="2736225"/>
            <a:ext cx="969627" cy="969624"/>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2225">
            <a:solidFill>
              <a:schemeClr val="tx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30" name="Group 29">
            <a:extLst>
              <a:ext uri="{FF2B5EF4-FFF2-40B4-BE49-F238E27FC236}">
                <a16:creationId xmlns:a16="http://schemas.microsoft.com/office/drawing/2014/main" id="{77AD9DD7-EB86-45CE-9B27-089347C7D079}"/>
              </a:ext>
            </a:extLst>
          </p:cNvPr>
          <p:cNvGrpSpPr/>
          <p:nvPr/>
        </p:nvGrpSpPr>
        <p:grpSpPr>
          <a:xfrm>
            <a:off x="4472238" y="2785149"/>
            <a:ext cx="892544" cy="871776"/>
            <a:chOff x="2088630" y="3287843"/>
            <a:chExt cx="429718" cy="419725"/>
          </a:xfrm>
          <a:noFill/>
        </p:grpSpPr>
        <p:sp>
          <p:nvSpPr>
            <p:cNvPr id="31" name="Rectangle 30">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222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2" name="Rectangle 31">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222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33"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7326019" y="2728194"/>
            <a:ext cx="663915" cy="985687"/>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2225">
            <a:solidFill>
              <a:schemeClr val="tx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4" name="Freeform 33"/>
          <p:cNvSpPr>
            <a:spLocks noChangeArrowheads="1"/>
          </p:cNvSpPr>
          <p:nvPr/>
        </p:nvSpPr>
        <p:spPr bwMode="auto">
          <a:xfrm>
            <a:off x="9877399" y="2729795"/>
            <a:ext cx="1046245" cy="1035260"/>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2225"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505050"/>
              </a:solidFill>
              <a:effectLst/>
              <a:uLnTx/>
              <a:uFillTx/>
              <a:latin typeface="Segoe UI"/>
              <a:ea typeface="+mn-ea"/>
              <a:cs typeface="+mn-cs"/>
            </a:endParaRPr>
          </a:p>
        </p:txBody>
      </p:sp>
      <p:sp>
        <p:nvSpPr>
          <p:cNvPr id="35" name="Title 16">
            <a:extLst>
              <a:ext uri="{FF2B5EF4-FFF2-40B4-BE49-F238E27FC236}">
                <a16:creationId xmlns:a16="http://schemas.microsoft.com/office/drawing/2014/main" id="{141B3FE8-6C67-4DA8-A007-3A3359BA5B63}"/>
              </a:ext>
            </a:extLst>
          </p:cNvPr>
          <p:cNvSpPr>
            <a:spLocks noGrp="1"/>
          </p:cNvSpPr>
          <p:nvPr>
            <p:ph type="title"/>
          </p:nvPr>
        </p:nvSpPr>
        <p:spPr>
          <a:xfrm>
            <a:off x="434975" y="700170"/>
            <a:ext cx="11563350" cy="773112"/>
          </a:xfrm>
        </p:spPr>
        <p:txBody>
          <a:bodyPr/>
          <a:lstStyle/>
          <a:p>
            <a:pPr algn="ctr"/>
            <a:r>
              <a:rPr lang="en-US" dirty="0"/>
              <a:t>Power of Azure</a:t>
            </a:r>
          </a:p>
        </p:txBody>
      </p:sp>
    </p:spTree>
    <p:extLst>
      <p:ext uri="{BB962C8B-B14F-4D97-AF65-F5344CB8AC3E}">
        <p14:creationId xmlns:p14="http://schemas.microsoft.com/office/powerpoint/2010/main" val="2254390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par>
                                <p:cTn id="10" presetID="23" presetClass="entr" presetSubtype="272"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strVal val="2/3*#ppt_w"/>
                                          </p:val>
                                        </p:tav>
                                        <p:tav tm="100000">
                                          <p:val>
                                            <p:strVal val="#ppt_w"/>
                                          </p:val>
                                        </p:tav>
                                      </p:tavLst>
                                    </p:anim>
                                    <p:anim calcmode="lin" valueType="num">
                                      <p:cBhvr>
                                        <p:cTn id="13" dur="500" fill="hold"/>
                                        <p:tgtEl>
                                          <p:spTgt spid="22"/>
                                        </p:tgtEl>
                                        <p:attrNameLst>
                                          <p:attrName>ppt_h</p:attrName>
                                        </p:attrNameLst>
                                      </p:cBhvr>
                                      <p:tavLst>
                                        <p:tav tm="0">
                                          <p:val>
                                            <p:strVal val="2/3*#ppt_h"/>
                                          </p:val>
                                        </p:tav>
                                        <p:tav tm="100000">
                                          <p:val>
                                            <p:strVal val="#ppt_h"/>
                                          </p:val>
                                        </p:tav>
                                      </p:tavLst>
                                    </p:anim>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47" presetClass="entr" presetSubtype="0" fill="hold" grpId="0" nodeType="withEffect">
                                  <p:stCondLst>
                                    <p:cond delay="20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anim calcmode="lin" valueType="num">
                                      <p:cBhvr>
                                        <p:cTn id="20" dur="500" fill="hold"/>
                                        <p:tgtEl>
                                          <p:spTgt spid="21"/>
                                        </p:tgtEl>
                                        <p:attrNameLst>
                                          <p:attrName>ppt_x</p:attrName>
                                        </p:attrNameLst>
                                      </p:cBhvr>
                                      <p:tavLst>
                                        <p:tav tm="0">
                                          <p:val>
                                            <p:strVal val="#ppt_x"/>
                                          </p:val>
                                        </p:tav>
                                        <p:tav tm="100000">
                                          <p:val>
                                            <p:strVal val="#ppt_x"/>
                                          </p:val>
                                        </p:tav>
                                      </p:tavLst>
                                    </p:anim>
                                    <p:anim calcmode="lin" valueType="num">
                                      <p:cBhvr>
                                        <p:cTn id="21" dur="500" fill="hold"/>
                                        <p:tgtEl>
                                          <p:spTgt spid="21"/>
                                        </p:tgtEl>
                                        <p:attrNameLst>
                                          <p:attrName>ppt_y</p:attrName>
                                        </p:attrNameLst>
                                      </p:cBhvr>
                                      <p:tavLst>
                                        <p:tav tm="0">
                                          <p:val>
                                            <p:strVal val="#ppt_y-.1"/>
                                          </p:val>
                                        </p:tav>
                                        <p:tav tm="100000">
                                          <p:val>
                                            <p:strVal val="#ppt_y"/>
                                          </p:val>
                                        </p:tav>
                                      </p:tavLst>
                                    </p:anim>
                                  </p:childTnLst>
                                </p:cTn>
                              </p:par>
                              <p:par>
                                <p:cTn id="22" presetID="23" presetClass="entr" presetSubtype="272" fill="hold" grpId="0" nodeType="withEffect">
                                  <p:stCondLst>
                                    <p:cond delay="200"/>
                                  </p:stCondLst>
                                  <p:childTnLst>
                                    <p:set>
                                      <p:cBhvr>
                                        <p:cTn id="23" dur="1" fill="hold">
                                          <p:stCondLst>
                                            <p:cond delay="0"/>
                                          </p:stCondLst>
                                        </p:cTn>
                                        <p:tgtEl>
                                          <p:spTgt spid="24"/>
                                        </p:tgtEl>
                                        <p:attrNameLst>
                                          <p:attrName>style.visibility</p:attrName>
                                        </p:attrNameLst>
                                      </p:cBhvr>
                                      <p:to>
                                        <p:strVal val="visible"/>
                                      </p:to>
                                    </p:set>
                                    <p:anim calcmode="lin" valueType="num">
                                      <p:cBhvr>
                                        <p:cTn id="24" dur="500" fill="hold"/>
                                        <p:tgtEl>
                                          <p:spTgt spid="24"/>
                                        </p:tgtEl>
                                        <p:attrNameLst>
                                          <p:attrName>ppt_w</p:attrName>
                                        </p:attrNameLst>
                                      </p:cBhvr>
                                      <p:tavLst>
                                        <p:tav tm="0">
                                          <p:val>
                                            <p:strVal val="2/3*#ppt_w"/>
                                          </p:val>
                                        </p:tav>
                                        <p:tav tm="100000">
                                          <p:val>
                                            <p:strVal val="#ppt_w"/>
                                          </p:val>
                                        </p:tav>
                                      </p:tavLst>
                                    </p:anim>
                                    <p:anim calcmode="lin" valueType="num">
                                      <p:cBhvr>
                                        <p:cTn id="25" dur="500" fill="hold"/>
                                        <p:tgtEl>
                                          <p:spTgt spid="24"/>
                                        </p:tgtEl>
                                        <p:attrNameLst>
                                          <p:attrName>ppt_h</p:attrName>
                                        </p:attrNameLst>
                                      </p:cBhvr>
                                      <p:tavLst>
                                        <p:tav tm="0">
                                          <p:val>
                                            <p:strVal val="2/3*#ppt_h"/>
                                          </p:val>
                                        </p:tav>
                                        <p:tav tm="100000">
                                          <p:val>
                                            <p:strVal val="#ppt_h"/>
                                          </p:val>
                                        </p:tav>
                                      </p:tavLst>
                                    </p:anim>
                                  </p:childTnLst>
                                </p:cTn>
                              </p:par>
                              <p:par>
                                <p:cTn id="26" presetID="10" presetClass="entr" presetSubtype="0" fill="hold" nodeType="withEffect">
                                  <p:stCondLst>
                                    <p:cond delay="20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47" presetClass="entr" presetSubtype="0" fill="hold" grpId="0" nodeType="withEffect">
                                  <p:stCondLst>
                                    <p:cond delay="40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anim calcmode="lin" valueType="num">
                                      <p:cBhvr>
                                        <p:cTn id="32" dur="500" fill="hold"/>
                                        <p:tgtEl>
                                          <p:spTgt spid="20"/>
                                        </p:tgtEl>
                                        <p:attrNameLst>
                                          <p:attrName>ppt_x</p:attrName>
                                        </p:attrNameLst>
                                      </p:cBhvr>
                                      <p:tavLst>
                                        <p:tav tm="0">
                                          <p:val>
                                            <p:strVal val="#ppt_x"/>
                                          </p:val>
                                        </p:tav>
                                        <p:tav tm="100000">
                                          <p:val>
                                            <p:strVal val="#ppt_x"/>
                                          </p:val>
                                        </p:tav>
                                      </p:tavLst>
                                    </p:anim>
                                    <p:anim calcmode="lin" valueType="num">
                                      <p:cBhvr>
                                        <p:cTn id="33" dur="500" fill="hold"/>
                                        <p:tgtEl>
                                          <p:spTgt spid="20"/>
                                        </p:tgtEl>
                                        <p:attrNameLst>
                                          <p:attrName>ppt_y</p:attrName>
                                        </p:attrNameLst>
                                      </p:cBhvr>
                                      <p:tavLst>
                                        <p:tav tm="0">
                                          <p:val>
                                            <p:strVal val="#ppt_y-.1"/>
                                          </p:val>
                                        </p:tav>
                                        <p:tav tm="100000">
                                          <p:val>
                                            <p:strVal val="#ppt_y"/>
                                          </p:val>
                                        </p:tav>
                                      </p:tavLst>
                                    </p:anim>
                                  </p:childTnLst>
                                </p:cTn>
                              </p:par>
                              <p:par>
                                <p:cTn id="34" presetID="23" presetClass="entr" presetSubtype="272" fill="hold" grpId="0" nodeType="withEffect">
                                  <p:stCondLst>
                                    <p:cond delay="400"/>
                                  </p:stCondLst>
                                  <p:childTnLst>
                                    <p:set>
                                      <p:cBhvr>
                                        <p:cTn id="35" dur="1" fill="hold">
                                          <p:stCondLst>
                                            <p:cond delay="0"/>
                                          </p:stCondLst>
                                        </p:cTn>
                                        <p:tgtEl>
                                          <p:spTgt spid="25"/>
                                        </p:tgtEl>
                                        <p:attrNameLst>
                                          <p:attrName>style.visibility</p:attrName>
                                        </p:attrNameLst>
                                      </p:cBhvr>
                                      <p:to>
                                        <p:strVal val="visible"/>
                                      </p:to>
                                    </p:set>
                                    <p:anim calcmode="lin" valueType="num">
                                      <p:cBhvr>
                                        <p:cTn id="36" dur="500" fill="hold"/>
                                        <p:tgtEl>
                                          <p:spTgt spid="25"/>
                                        </p:tgtEl>
                                        <p:attrNameLst>
                                          <p:attrName>ppt_w</p:attrName>
                                        </p:attrNameLst>
                                      </p:cBhvr>
                                      <p:tavLst>
                                        <p:tav tm="0">
                                          <p:val>
                                            <p:strVal val="2/3*#ppt_w"/>
                                          </p:val>
                                        </p:tav>
                                        <p:tav tm="100000">
                                          <p:val>
                                            <p:strVal val="#ppt_w"/>
                                          </p:val>
                                        </p:tav>
                                      </p:tavLst>
                                    </p:anim>
                                    <p:anim calcmode="lin" valueType="num">
                                      <p:cBhvr>
                                        <p:cTn id="37" dur="500" fill="hold"/>
                                        <p:tgtEl>
                                          <p:spTgt spid="25"/>
                                        </p:tgtEl>
                                        <p:attrNameLst>
                                          <p:attrName>ppt_h</p:attrName>
                                        </p:attrNameLst>
                                      </p:cBhvr>
                                      <p:tavLst>
                                        <p:tav tm="0">
                                          <p:val>
                                            <p:strVal val="2/3*#ppt_h"/>
                                          </p:val>
                                        </p:tav>
                                        <p:tav tm="100000">
                                          <p:val>
                                            <p:strVal val="#ppt_h"/>
                                          </p:val>
                                        </p:tav>
                                      </p:tavLst>
                                    </p:anim>
                                  </p:childTnLst>
                                </p:cTn>
                              </p:par>
                              <p:par>
                                <p:cTn id="38" presetID="10" presetClass="entr" presetSubtype="0" fill="hold" grpId="0" nodeType="withEffect">
                                  <p:stCondLst>
                                    <p:cond delay="40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par>
                                <p:cTn id="41" presetID="47" presetClass="entr" presetSubtype="0" fill="hold" grpId="0" nodeType="withEffect">
                                  <p:stCondLst>
                                    <p:cond delay="40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anim calcmode="lin" valueType="num">
                                      <p:cBhvr>
                                        <p:cTn id="44" dur="500" fill="hold"/>
                                        <p:tgtEl>
                                          <p:spTgt spid="18"/>
                                        </p:tgtEl>
                                        <p:attrNameLst>
                                          <p:attrName>ppt_x</p:attrName>
                                        </p:attrNameLst>
                                      </p:cBhvr>
                                      <p:tavLst>
                                        <p:tav tm="0">
                                          <p:val>
                                            <p:strVal val="#ppt_x"/>
                                          </p:val>
                                        </p:tav>
                                        <p:tav tm="100000">
                                          <p:val>
                                            <p:strVal val="#ppt_x"/>
                                          </p:val>
                                        </p:tav>
                                      </p:tavLst>
                                    </p:anim>
                                    <p:anim calcmode="lin" valueType="num">
                                      <p:cBhvr>
                                        <p:cTn id="45" dur="500" fill="hold"/>
                                        <p:tgtEl>
                                          <p:spTgt spid="18"/>
                                        </p:tgtEl>
                                        <p:attrNameLst>
                                          <p:attrName>ppt_y</p:attrName>
                                        </p:attrNameLst>
                                      </p:cBhvr>
                                      <p:tavLst>
                                        <p:tav tm="0">
                                          <p:val>
                                            <p:strVal val="#ppt_y-.1"/>
                                          </p:val>
                                        </p:tav>
                                        <p:tav tm="100000">
                                          <p:val>
                                            <p:strVal val="#ppt_y"/>
                                          </p:val>
                                        </p:tav>
                                      </p:tavLst>
                                    </p:anim>
                                  </p:childTnLst>
                                </p:cTn>
                              </p:par>
                              <p:par>
                                <p:cTn id="46" presetID="23" presetClass="entr" presetSubtype="272" fill="hold" grpId="0" nodeType="withEffect">
                                  <p:stCondLst>
                                    <p:cond delay="600"/>
                                  </p:stCondLst>
                                  <p:childTnLst>
                                    <p:set>
                                      <p:cBhvr>
                                        <p:cTn id="47" dur="1" fill="hold">
                                          <p:stCondLst>
                                            <p:cond delay="0"/>
                                          </p:stCondLst>
                                        </p:cTn>
                                        <p:tgtEl>
                                          <p:spTgt spid="26"/>
                                        </p:tgtEl>
                                        <p:attrNameLst>
                                          <p:attrName>style.visibility</p:attrName>
                                        </p:attrNameLst>
                                      </p:cBhvr>
                                      <p:to>
                                        <p:strVal val="visible"/>
                                      </p:to>
                                    </p:set>
                                    <p:anim calcmode="lin" valueType="num">
                                      <p:cBhvr>
                                        <p:cTn id="48" dur="500" fill="hold"/>
                                        <p:tgtEl>
                                          <p:spTgt spid="26"/>
                                        </p:tgtEl>
                                        <p:attrNameLst>
                                          <p:attrName>ppt_w</p:attrName>
                                        </p:attrNameLst>
                                      </p:cBhvr>
                                      <p:tavLst>
                                        <p:tav tm="0">
                                          <p:val>
                                            <p:strVal val="2/3*#ppt_w"/>
                                          </p:val>
                                        </p:tav>
                                        <p:tav tm="100000">
                                          <p:val>
                                            <p:strVal val="#ppt_w"/>
                                          </p:val>
                                        </p:tav>
                                      </p:tavLst>
                                    </p:anim>
                                    <p:anim calcmode="lin" valueType="num">
                                      <p:cBhvr>
                                        <p:cTn id="49" dur="500" fill="hold"/>
                                        <p:tgtEl>
                                          <p:spTgt spid="26"/>
                                        </p:tgtEl>
                                        <p:attrNameLst>
                                          <p:attrName>ppt_h</p:attrName>
                                        </p:attrNameLst>
                                      </p:cBhvr>
                                      <p:tavLst>
                                        <p:tav tm="0">
                                          <p:val>
                                            <p:strVal val="2/3*#ppt_h"/>
                                          </p:val>
                                        </p:tav>
                                        <p:tav tm="100000">
                                          <p:val>
                                            <p:strVal val="#ppt_h"/>
                                          </p:val>
                                        </p:tav>
                                      </p:tavLst>
                                    </p:anim>
                                  </p:childTnLst>
                                </p:cTn>
                              </p:par>
                              <p:par>
                                <p:cTn id="50" presetID="10" presetClass="entr" presetSubtype="0" fill="hold" grpId="0" nodeType="withEffect">
                                  <p:stCondLst>
                                    <p:cond delay="60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par>
                                <p:cTn id="53" presetID="16" presetClass="entr" presetSubtype="37" fill="hold" nodeType="withEffect">
                                  <p:stCondLst>
                                    <p:cond delay="600"/>
                                  </p:stCondLst>
                                  <p:childTnLst>
                                    <p:set>
                                      <p:cBhvr>
                                        <p:cTn id="54" dur="1" fill="hold">
                                          <p:stCondLst>
                                            <p:cond delay="0"/>
                                          </p:stCondLst>
                                        </p:cTn>
                                        <p:tgtEl>
                                          <p:spTgt spid="23"/>
                                        </p:tgtEl>
                                        <p:attrNameLst>
                                          <p:attrName>style.visibility</p:attrName>
                                        </p:attrNameLst>
                                      </p:cBhvr>
                                      <p:to>
                                        <p:strVal val="visible"/>
                                      </p:to>
                                    </p:set>
                                    <p:animEffect transition="in" filter="barn(outVertical)">
                                      <p:cBhvr>
                                        <p:cTn id="55" dur="500"/>
                                        <p:tgtEl>
                                          <p:spTgt spid="23"/>
                                        </p:tgtEl>
                                      </p:cBhvr>
                                    </p:animEffect>
                                  </p:childTnLst>
                                </p:cTn>
                              </p:par>
                              <p:par>
                                <p:cTn id="56" presetID="16" presetClass="entr" presetSubtype="37" fill="hold" nodeType="withEffect">
                                  <p:stCondLst>
                                    <p:cond delay="600"/>
                                  </p:stCondLst>
                                  <p:childTnLst>
                                    <p:set>
                                      <p:cBhvr>
                                        <p:cTn id="57" dur="1" fill="hold">
                                          <p:stCondLst>
                                            <p:cond delay="0"/>
                                          </p:stCondLst>
                                        </p:cTn>
                                        <p:tgtEl>
                                          <p:spTgt spid="27"/>
                                        </p:tgtEl>
                                        <p:attrNameLst>
                                          <p:attrName>style.visibility</p:attrName>
                                        </p:attrNameLst>
                                      </p:cBhvr>
                                      <p:to>
                                        <p:strVal val="visible"/>
                                      </p:to>
                                    </p:set>
                                    <p:animEffect transition="in" filter="barn(outVertical)">
                                      <p:cBhvr>
                                        <p:cTn id="58" dur="500"/>
                                        <p:tgtEl>
                                          <p:spTgt spid="27"/>
                                        </p:tgtEl>
                                      </p:cBhvr>
                                    </p:animEffect>
                                  </p:childTnLst>
                                </p:cTn>
                              </p:par>
                              <p:par>
                                <p:cTn id="59" presetID="16" presetClass="entr" presetSubtype="37" fill="hold" nodeType="withEffect">
                                  <p:stCondLst>
                                    <p:cond delay="600"/>
                                  </p:stCondLst>
                                  <p:childTnLst>
                                    <p:set>
                                      <p:cBhvr>
                                        <p:cTn id="60" dur="1" fill="hold">
                                          <p:stCondLst>
                                            <p:cond delay="0"/>
                                          </p:stCondLst>
                                        </p:cTn>
                                        <p:tgtEl>
                                          <p:spTgt spid="28"/>
                                        </p:tgtEl>
                                        <p:attrNameLst>
                                          <p:attrName>style.visibility</p:attrName>
                                        </p:attrNameLst>
                                      </p:cBhvr>
                                      <p:to>
                                        <p:strVal val="visible"/>
                                      </p:to>
                                    </p:set>
                                    <p:animEffect transition="in" filter="barn(outVertical)">
                                      <p:cBhvr>
                                        <p:cTn id="6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animBg="1"/>
      <p:bldP spid="24" grpId="0" animBg="1"/>
      <p:bldP spid="25" grpId="0" animBg="1"/>
      <p:bldP spid="26" grpId="0" animBg="1"/>
      <p:bldP spid="29" grpId="0" animBg="1"/>
      <p:bldP spid="33" grpId="0" animBg="1"/>
      <p:bldP spid="3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28E88B-1C81-4DCA-9290-6D862AF61B69}"/>
              </a:ext>
            </a:extLst>
          </p:cNvPr>
          <p:cNvSpPr/>
          <p:nvPr/>
        </p:nvSpPr>
        <p:spPr bwMode="auto">
          <a:xfrm>
            <a:off x="6337300" y="0"/>
            <a:ext cx="6099175" cy="699353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AA1D62A6-2AF4-4DC6-BB3F-9D9645852715}"/>
              </a:ext>
            </a:extLst>
          </p:cNvPr>
          <p:cNvSpPr>
            <a:spLocks noGrp="1"/>
          </p:cNvSpPr>
          <p:nvPr>
            <p:ph type="title"/>
          </p:nvPr>
        </p:nvSpPr>
        <p:spPr/>
        <p:txBody>
          <a:bodyPr/>
          <a:lstStyle/>
          <a:p>
            <a:r>
              <a:rPr lang="en-US" dirty="0"/>
              <a:t>High-level architecture</a:t>
            </a:r>
            <a:br>
              <a:rPr lang="en-US" dirty="0"/>
            </a:br>
            <a:endParaRPr lang="en-US" dirty="0"/>
          </a:p>
        </p:txBody>
      </p:sp>
      <p:sp>
        <p:nvSpPr>
          <p:cNvPr id="3" name="Text Placeholder 2">
            <a:extLst>
              <a:ext uri="{FF2B5EF4-FFF2-40B4-BE49-F238E27FC236}">
                <a16:creationId xmlns:a16="http://schemas.microsoft.com/office/drawing/2014/main" id="{9D2B5C38-2750-42E8-9E3D-474C270EEE53}"/>
              </a:ext>
            </a:extLst>
          </p:cNvPr>
          <p:cNvSpPr>
            <a:spLocks noGrp="1"/>
          </p:cNvSpPr>
          <p:nvPr>
            <p:ph type="body" sz="quarter" idx="4294967295"/>
          </p:nvPr>
        </p:nvSpPr>
        <p:spPr>
          <a:xfrm>
            <a:off x="464054" y="2182813"/>
            <a:ext cx="5446713" cy="2503487"/>
          </a:xfrm>
        </p:spPr>
        <p:txBody>
          <a:bodyPr/>
          <a:lstStyle/>
          <a:p>
            <a:pPr>
              <a:lnSpc>
                <a:spcPct val="100000"/>
              </a:lnSpc>
              <a:spcBef>
                <a:spcPts val="2000"/>
              </a:spcBef>
              <a:spcAft>
                <a:spcPts val="0"/>
              </a:spcAft>
            </a:pPr>
            <a:r>
              <a:rPr lang="en-US" sz="1600" dirty="0">
                <a:latin typeface="Segoe UI" panose="020B0502040204020203" pitchFamily="34" charset="0"/>
                <a:cs typeface="Segoe UI" panose="020B0502040204020203" pitchFamily="34" charset="0"/>
              </a:rPr>
              <a:t>Utilizes Azure Active Directory identity management service</a:t>
            </a:r>
          </a:p>
          <a:p>
            <a:pPr>
              <a:lnSpc>
                <a:spcPct val="100000"/>
              </a:lnSpc>
              <a:spcBef>
                <a:spcPts val="2000"/>
              </a:spcBef>
              <a:spcAft>
                <a:spcPts val="0"/>
              </a:spcAft>
            </a:pPr>
            <a:r>
              <a:rPr lang="en-US" sz="1600" dirty="0">
                <a:latin typeface="Segoe UI" panose="020B0502040204020203" pitchFamily="34" charset="0"/>
                <a:cs typeface="Segoe UI" panose="020B0502040204020203" pitchFamily="34" charset="0"/>
              </a:rPr>
              <a:t>Provides virtualization infrastructure as a managed service</a:t>
            </a:r>
          </a:p>
          <a:p>
            <a:pPr>
              <a:lnSpc>
                <a:spcPct val="100000"/>
              </a:lnSpc>
              <a:spcBef>
                <a:spcPts val="2000"/>
              </a:spcBef>
              <a:spcAft>
                <a:spcPts val="0"/>
              </a:spcAft>
            </a:pPr>
            <a:r>
              <a:rPr lang="en-US" sz="1600" dirty="0">
                <a:latin typeface="Segoe UI" panose="020B0502040204020203" pitchFamily="34" charset="0"/>
                <a:cs typeface="Segoe UI" panose="020B0502040204020203" pitchFamily="34" charset="0"/>
              </a:rPr>
              <a:t>Deploy and manage VMs in Azure subscription </a:t>
            </a:r>
          </a:p>
          <a:p>
            <a:pPr>
              <a:lnSpc>
                <a:spcPct val="100000"/>
              </a:lnSpc>
              <a:spcBef>
                <a:spcPts val="2000"/>
              </a:spcBef>
              <a:spcAft>
                <a:spcPts val="0"/>
              </a:spcAft>
            </a:pPr>
            <a:r>
              <a:rPr lang="en-US" sz="1600" dirty="0">
                <a:latin typeface="Segoe UI" panose="020B0502040204020203" pitchFamily="34" charset="0"/>
                <a:cs typeface="Segoe UI" panose="020B0502040204020203" pitchFamily="34" charset="0"/>
              </a:rPr>
              <a:t>Manage using existing tools like Configuration Manager </a:t>
            </a:r>
            <a:br>
              <a:rPr lang="en-US" sz="1600" dirty="0">
                <a:latin typeface="Segoe UI" panose="020B0502040204020203" pitchFamily="34" charset="0"/>
                <a:cs typeface="Segoe UI" panose="020B0502040204020203" pitchFamily="34" charset="0"/>
              </a:rPr>
            </a:br>
            <a:r>
              <a:rPr lang="en-US" sz="1600" dirty="0">
                <a:latin typeface="Segoe UI" panose="020B0502040204020203" pitchFamily="34" charset="0"/>
                <a:cs typeface="Segoe UI" panose="020B0502040204020203" pitchFamily="34" charset="0"/>
              </a:rPr>
              <a:t>or Microsoft Intune</a:t>
            </a:r>
          </a:p>
          <a:p>
            <a:pPr>
              <a:lnSpc>
                <a:spcPct val="100000"/>
              </a:lnSpc>
              <a:spcBef>
                <a:spcPts val="2000"/>
              </a:spcBef>
              <a:spcAft>
                <a:spcPts val="0"/>
              </a:spcAft>
            </a:pPr>
            <a:r>
              <a:rPr lang="en-US" sz="1600" dirty="0">
                <a:latin typeface="Segoe UI" panose="020B0502040204020203" pitchFamily="34" charset="0"/>
                <a:cs typeface="Segoe UI" panose="020B0502040204020203" pitchFamily="34" charset="0"/>
              </a:rPr>
              <a:t>Simply connect to on-premise resources</a:t>
            </a:r>
          </a:p>
        </p:txBody>
      </p:sp>
      <p:grpSp>
        <p:nvGrpSpPr>
          <p:cNvPr id="5" name="Group 4">
            <a:extLst>
              <a:ext uri="{FF2B5EF4-FFF2-40B4-BE49-F238E27FC236}">
                <a16:creationId xmlns:a16="http://schemas.microsoft.com/office/drawing/2014/main" id="{9FB0F49E-1982-483B-BE21-CB399F335733}"/>
              </a:ext>
            </a:extLst>
          </p:cNvPr>
          <p:cNvGrpSpPr/>
          <p:nvPr/>
        </p:nvGrpSpPr>
        <p:grpSpPr>
          <a:xfrm>
            <a:off x="14314041" y="4531430"/>
            <a:ext cx="312301" cy="318410"/>
            <a:chOff x="11570350" y="1875766"/>
            <a:chExt cx="306205" cy="312195"/>
          </a:xfrm>
        </p:grpSpPr>
        <p:sp>
          <p:nvSpPr>
            <p:cNvPr id="113" name="Freeform 6">
              <a:extLst>
                <a:ext uri="{FF2B5EF4-FFF2-40B4-BE49-F238E27FC236}">
                  <a16:creationId xmlns:a16="http://schemas.microsoft.com/office/drawing/2014/main" id="{1CF06FEA-BD1A-4F9D-8D76-437737D741BE}"/>
                </a:ext>
              </a:extLst>
            </p:cNvPr>
            <p:cNvSpPr>
              <a:spLocks noEditPoints="1"/>
            </p:cNvSpPr>
            <p:nvPr/>
          </p:nvSpPr>
          <p:spPr bwMode="auto">
            <a:xfrm>
              <a:off x="11570350" y="1875766"/>
              <a:ext cx="306205" cy="312195"/>
            </a:xfrm>
            <a:custGeom>
              <a:avLst/>
              <a:gdLst>
                <a:gd name="T0" fmla="*/ 300 w 601"/>
                <a:gd name="T1" fmla="*/ 0 h 612"/>
                <a:gd name="T2" fmla="*/ 304 w 601"/>
                <a:gd name="T3" fmla="*/ 4 h 612"/>
                <a:gd name="T4" fmla="*/ 357 w 601"/>
                <a:gd name="T5" fmla="*/ 69 h 612"/>
                <a:gd name="T6" fmla="*/ 496 w 601"/>
                <a:gd name="T7" fmla="*/ 236 h 612"/>
                <a:gd name="T8" fmla="*/ 592 w 601"/>
                <a:gd name="T9" fmla="*/ 353 h 612"/>
                <a:gd name="T10" fmla="*/ 590 w 601"/>
                <a:gd name="T11" fmla="*/ 373 h 612"/>
                <a:gd name="T12" fmla="*/ 410 w 601"/>
                <a:gd name="T13" fmla="*/ 521 h 612"/>
                <a:gd name="T14" fmla="*/ 366 w 601"/>
                <a:gd name="T15" fmla="*/ 557 h 612"/>
                <a:gd name="T16" fmla="*/ 310 w 601"/>
                <a:gd name="T17" fmla="*/ 605 h 612"/>
                <a:gd name="T18" fmla="*/ 292 w 601"/>
                <a:gd name="T19" fmla="*/ 606 h 612"/>
                <a:gd name="T20" fmla="*/ 57 w 601"/>
                <a:gd name="T21" fmla="*/ 411 h 612"/>
                <a:gd name="T22" fmla="*/ 6 w 601"/>
                <a:gd name="T23" fmla="*/ 368 h 612"/>
                <a:gd name="T24" fmla="*/ 5 w 601"/>
                <a:gd name="T25" fmla="*/ 356 h 612"/>
                <a:gd name="T26" fmla="*/ 92 w 601"/>
                <a:gd name="T27" fmla="*/ 252 h 612"/>
                <a:gd name="T28" fmla="*/ 232 w 601"/>
                <a:gd name="T29" fmla="*/ 84 h 612"/>
                <a:gd name="T30" fmla="*/ 291 w 601"/>
                <a:gd name="T31" fmla="*/ 12 h 612"/>
                <a:gd name="T32" fmla="*/ 296 w 601"/>
                <a:gd name="T33" fmla="*/ 3 h 612"/>
                <a:gd name="T34" fmla="*/ 300 w 601"/>
                <a:gd name="T35" fmla="*/ 0 h 612"/>
                <a:gd name="T36" fmla="*/ 301 w 601"/>
                <a:gd name="T37" fmla="*/ 131 h 612"/>
                <a:gd name="T38" fmla="*/ 255 w 601"/>
                <a:gd name="T39" fmla="*/ 204 h 612"/>
                <a:gd name="T40" fmla="*/ 251 w 601"/>
                <a:gd name="T41" fmla="*/ 223 h 612"/>
                <a:gd name="T42" fmla="*/ 172 w 601"/>
                <a:gd name="T43" fmla="*/ 299 h 612"/>
                <a:gd name="T44" fmla="*/ 147 w 601"/>
                <a:gd name="T45" fmla="*/ 305 h 612"/>
                <a:gd name="T46" fmla="*/ 91 w 601"/>
                <a:gd name="T47" fmla="*/ 359 h 612"/>
                <a:gd name="T48" fmla="*/ 162 w 601"/>
                <a:gd name="T49" fmla="*/ 391 h 612"/>
                <a:gd name="T50" fmla="*/ 181 w 601"/>
                <a:gd name="T51" fmla="*/ 391 h 612"/>
                <a:gd name="T52" fmla="*/ 253 w 601"/>
                <a:gd name="T53" fmla="*/ 432 h 612"/>
                <a:gd name="T54" fmla="*/ 259 w 601"/>
                <a:gd name="T55" fmla="*/ 451 h 612"/>
                <a:gd name="T56" fmla="*/ 266 w 601"/>
                <a:gd name="T57" fmla="*/ 502 h 612"/>
                <a:gd name="T58" fmla="*/ 317 w 601"/>
                <a:gd name="T59" fmla="*/ 516 h 612"/>
                <a:gd name="T60" fmla="*/ 345 w 601"/>
                <a:gd name="T61" fmla="*/ 452 h 612"/>
                <a:gd name="T62" fmla="*/ 347 w 601"/>
                <a:gd name="T63" fmla="*/ 439 h 612"/>
                <a:gd name="T64" fmla="*/ 413 w 601"/>
                <a:gd name="T65" fmla="*/ 391 h 612"/>
                <a:gd name="T66" fmla="*/ 434 w 601"/>
                <a:gd name="T67" fmla="*/ 390 h 612"/>
                <a:gd name="T68" fmla="*/ 487 w 601"/>
                <a:gd name="T69" fmla="*/ 389 h 612"/>
                <a:gd name="T70" fmla="*/ 505 w 601"/>
                <a:gd name="T71" fmla="*/ 339 h 612"/>
                <a:gd name="T72" fmla="*/ 439 w 601"/>
                <a:gd name="T73" fmla="*/ 308 h 612"/>
                <a:gd name="T74" fmla="*/ 423 w 601"/>
                <a:gd name="T75" fmla="*/ 304 h 612"/>
                <a:gd name="T76" fmla="*/ 351 w 601"/>
                <a:gd name="T77" fmla="*/ 217 h 612"/>
                <a:gd name="T78" fmla="*/ 349 w 601"/>
                <a:gd name="T79" fmla="*/ 203 h 612"/>
                <a:gd name="T80" fmla="*/ 301 w 601"/>
                <a:gd name="T81" fmla="*/ 131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1" h="612">
                  <a:moveTo>
                    <a:pt x="300" y="0"/>
                  </a:moveTo>
                  <a:cubicBezTo>
                    <a:pt x="302" y="0"/>
                    <a:pt x="303" y="2"/>
                    <a:pt x="304" y="4"/>
                  </a:cubicBezTo>
                  <a:cubicBezTo>
                    <a:pt x="322" y="25"/>
                    <a:pt x="340" y="47"/>
                    <a:pt x="357" y="69"/>
                  </a:cubicBezTo>
                  <a:cubicBezTo>
                    <a:pt x="402" y="126"/>
                    <a:pt x="451" y="179"/>
                    <a:pt x="496" y="236"/>
                  </a:cubicBezTo>
                  <a:cubicBezTo>
                    <a:pt x="527" y="276"/>
                    <a:pt x="560" y="314"/>
                    <a:pt x="592" y="353"/>
                  </a:cubicBezTo>
                  <a:cubicBezTo>
                    <a:pt x="601" y="364"/>
                    <a:pt x="601" y="364"/>
                    <a:pt x="590" y="373"/>
                  </a:cubicBezTo>
                  <a:cubicBezTo>
                    <a:pt x="531" y="423"/>
                    <a:pt x="470" y="472"/>
                    <a:pt x="410" y="521"/>
                  </a:cubicBezTo>
                  <a:cubicBezTo>
                    <a:pt x="395" y="533"/>
                    <a:pt x="380" y="545"/>
                    <a:pt x="366" y="557"/>
                  </a:cubicBezTo>
                  <a:cubicBezTo>
                    <a:pt x="348" y="574"/>
                    <a:pt x="329" y="589"/>
                    <a:pt x="310" y="605"/>
                  </a:cubicBezTo>
                  <a:cubicBezTo>
                    <a:pt x="304" y="611"/>
                    <a:pt x="299" y="612"/>
                    <a:pt x="292" y="606"/>
                  </a:cubicBezTo>
                  <a:cubicBezTo>
                    <a:pt x="215" y="539"/>
                    <a:pt x="135" y="476"/>
                    <a:pt x="57" y="411"/>
                  </a:cubicBezTo>
                  <a:cubicBezTo>
                    <a:pt x="40" y="397"/>
                    <a:pt x="23" y="382"/>
                    <a:pt x="6" y="368"/>
                  </a:cubicBezTo>
                  <a:cubicBezTo>
                    <a:pt x="1" y="364"/>
                    <a:pt x="0" y="361"/>
                    <a:pt x="5" y="356"/>
                  </a:cubicBezTo>
                  <a:cubicBezTo>
                    <a:pt x="34" y="321"/>
                    <a:pt x="64" y="287"/>
                    <a:pt x="92" y="252"/>
                  </a:cubicBezTo>
                  <a:cubicBezTo>
                    <a:pt x="138" y="195"/>
                    <a:pt x="186" y="141"/>
                    <a:pt x="232" y="84"/>
                  </a:cubicBezTo>
                  <a:cubicBezTo>
                    <a:pt x="251" y="60"/>
                    <a:pt x="271" y="36"/>
                    <a:pt x="291" y="12"/>
                  </a:cubicBezTo>
                  <a:cubicBezTo>
                    <a:pt x="293" y="10"/>
                    <a:pt x="295" y="6"/>
                    <a:pt x="296" y="3"/>
                  </a:cubicBezTo>
                  <a:cubicBezTo>
                    <a:pt x="297" y="2"/>
                    <a:pt x="297" y="0"/>
                    <a:pt x="300" y="0"/>
                  </a:cubicBezTo>
                  <a:close/>
                  <a:moveTo>
                    <a:pt x="301" y="131"/>
                  </a:moveTo>
                  <a:cubicBezTo>
                    <a:pt x="264" y="131"/>
                    <a:pt x="238" y="170"/>
                    <a:pt x="255" y="204"/>
                  </a:cubicBezTo>
                  <a:cubicBezTo>
                    <a:pt x="259" y="212"/>
                    <a:pt x="258" y="217"/>
                    <a:pt x="251" y="223"/>
                  </a:cubicBezTo>
                  <a:cubicBezTo>
                    <a:pt x="225" y="249"/>
                    <a:pt x="199" y="274"/>
                    <a:pt x="172" y="299"/>
                  </a:cubicBezTo>
                  <a:cubicBezTo>
                    <a:pt x="164" y="306"/>
                    <a:pt x="158" y="309"/>
                    <a:pt x="147" y="305"/>
                  </a:cubicBezTo>
                  <a:cubicBezTo>
                    <a:pt x="116" y="296"/>
                    <a:pt x="84" y="328"/>
                    <a:pt x="91" y="359"/>
                  </a:cubicBezTo>
                  <a:cubicBezTo>
                    <a:pt x="98" y="393"/>
                    <a:pt x="132" y="409"/>
                    <a:pt x="162" y="391"/>
                  </a:cubicBezTo>
                  <a:cubicBezTo>
                    <a:pt x="169" y="387"/>
                    <a:pt x="174" y="387"/>
                    <a:pt x="181" y="391"/>
                  </a:cubicBezTo>
                  <a:cubicBezTo>
                    <a:pt x="205" y="405"/>
                    <a:pt x="228" y="420"/>
                    <a:pt x="253" y="432"/>
                  </a:cubicBezTo>
                  <a:cubicBezTo>
                    <a:pt x="265" y="438"/>
                    <a:pt x="265" y="439"/>
                    <a:pt x="259" y="451"/>
                  </a:cubicBezTo>
                  <a:cubicBezTo>
                    <a:pt x="251" y="468"/>
                    <a:pt x="253" y="488"/>
                    <a:pt x="266" y="502"/>
                  </a:cubicBezTo>
                  <a:cubicBezTo>
                    <a:pt x="280" y="517"/>
                    <a:pt x="298" y="522"/>
                    <a:pt x="317" y="516"/>
                  </a:cubicBezTo>
                  <a:cubicBezTo>
                    <a:pt x="343" y="506"/>
                    <a:pt x="356" y="479"/>
                    <a:pt x="345" y="452"/>
                  </a:cubicBezTo>
                  <a:cubicBezTo>
                    <a:pt x="343" y="447"/>
                    <a:pt x="342" y="443"/>
                    <a:pt x="347" y="439"/>
                  </a:cubicBezTo>
                  <a:cubicBezTo>
                    <a:pt x="370" y="425"/>
                    <a:pt x="392" y="408"/>
                    <a:pt x="413" y="391"/>
                  </a:cubicBezTo>
                  <a:cubicBezTo>
                    <a:pt x="421" y="385"/>
                    <a:pt x="426" y="384"/>
                    <a:pt x="434" y="390"/>
                  </a:cubicBezTo>
                  <a:cubicBezTo>
                    <a:pt x="451" y="402"/>
                    <a:pt x="470" y="401"/>
                    <a:pt x="487" y="389"/>
                  </a:cubicBezTo>
                  <a:cubicBezTo>
                    <a:pt x="502" y="377"/>
                    <a:pt x="510" y="357"/>
                    <a:pt x="505" y="339"/>
                  </a:cubicBezTo>
                  <a:cubicBezTo>
                    <a:pt x="498" y="310"/>
                    <a:pt x="467" y="295"/>
                    <a:pt x="439" y="308"/>
                  </a:cubicBezTo>
                  <a:cubicBezTo>
                    <a:pt x="431" y="311"/>
                    <a:pt x="428" y="310"/>
                    <a:pt x="423" y="304"/>
                  </a:cubicBezTo>
                  <a:cubicBezTo>
                    <a:pt x="398" y="275"/>
                    <a:pt x="375" y="246"/>
                    <a:pt x="351" y="217"/>
                  </a:cubicBezTo>
                  <a:cubicBezTo>
                    <a:pt x="347" y="213"/>
                    <a:pt x="347" y="209"/>
                    <a:pt x="349" y="203"/>
                  </a:cubicBezTo>
                  <a:cubicBezTo>
                    <a:pt x="364" y="168"/>
                    <a:pt x="339" y="131"/>
                    <a:pt x="301" y="13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p:txBody>
        </p:sp>
        <p:sp>
          <p:nvSpPr>
            <p:cNvPr id="114" name="Freeform 7">
              <a:extLst>
                <a:ext uri="{FF2B5EF4-FFF2-40B4-BE49-F238E27FC236}">
                  <a16:creationId xmlns:a16="http://schemas.microsoft.com/office/drawing/2014/main" id="{37FB6846-3484-4EEB-BA85-187A40B5EDAA}"/>
                </a:ext>
              </a:extLst>
            </p:cNvPr>
            <p:cNvSpPr>
              <a:spLocks/>
            </p:cNvSpPr>
            <p:nvPr/>
          </p:nvSpPr>
          <p:spPr bwMode="auto">
            <a:xfrm>
              <a:off x="11660939" y="1994056"/>
              <a:ext cx="56150" cy="100322"/>
            </a:xfrm>
            <a:custGeom>
              <a:avLst/>
              <a:gdLst>
                <a:gd name="T0" fmla="*/ 110 w 110"/>
                <a:gd name="T1" fmla="*/ 104 h 197"/>
                <a:gd name="T2" fmla="*/ 110 w 110"/>
                <a:gd name="T3" fmla="*/ 184 h 197"/>
                <a:gd name="T4" fmla="*/ 98 w 110"/>
                <a:gd name="T5" fmla="*/ 191 h 197"/>
                <a:gd name="T6" fmla="*/ 12 w 110"/>
                <a:gd name="T7" fmla="*/ 137 h 197"/>
                <a:gd name="T8" fmla="*/ 6 w 110"/>
                <a:gd name="T9" fmla="*/ 125 h 197"/>
                <a:gd name="T10" fmla="*/ 3 w 110"/>
                <a:gd name="T11" fmla="*/ 102 h 197"/>
                <a:gd name="T12" fmla="*/ 7 w 110"/>
                <a:gd name="T13" fmla="*/ 88 h 197"/>
                <a:gd name="T14" fmla="*/ 80 w 110"/>
                <a:gd name="T15" fmla="*/ 21 h 197"/>
                <a:gd name="T16" fmla="*/ 94 w 110"/>
                <a:gd name="T17" fmla="*/ 6 h 197"/>
                <a:gd name="T18" fmla="*/ 106 w 110"/>
                <a:gd name="T19" fmla="*/ 8 h 197"/>
                <a:gd name="T20" fmla="*/ 110 w 110"/>
                <a:gd name="T21" fmla="*/ 27 h 197"/>
                <a:gd name="T22" fmla="*/ 110 w 110"/>
                <a:gd name="T23" fmla="*/ 10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0" h="197">
                  <a:moveTo>
                    <a:pt x="110" y="104"/>
                  </a:moveTo>
                  <a:cubicBezTo>
                    <a:pt x="110" y="130"/>
                    <a:pt x="110" y="157"/>
                    <a:pt x="110" y="184"/>
                  </a:cubicBezTo>
                  <a:cubicBezTo>
                    <a:pt x="110" y="196"/>
                    <a:pt x="108" y="197"/>
                    <a:pt x="98" y="191"/>
                  </a:cubicBezTo>
                  <a:cubicBezTo>
                    <a:pt x="69" y="173"/>
                    <a:pt x="42" y="153"/>
                    <a:pt x="12" y="137"/>
                  </a:cubicBezTo>
                  <a:cubicBezTo>
                    <a:pt x="7" y="134"/>
                    <a:pt x="5" y="131"/>
                    <a:pt x="6" y="125"/>
                  </a:cubicBezTo>
                  <a:cubicBezTo>
                    <a:pt x="7" y="117"/>
                    <a:pt x="7" y="109"/>
                    <a:pt x="3" y="102"/>
                  </a:cubicBezTo>
                  <a:cubicBezTo>
                    <a:pt x="0" y="96"/>
                    <a:pt x="2" y="92"/>
                    <a:pt x="7" y="88"/>
                  </a:cubicBezTo>
                  <a:cubicBezTo>
                    <a:pt x="31" y="66"/>
                    <a:pt x="55" y="43"/>
                    <a:pt x="80" y="21"/>
                  </a:cubicBezTo>
                  <a:cubicBezTo>
                    <a:pt x="85" y="16"/>
                    <a:pt x="89" y="11"/>
                    <a:pt x="94" y="6"/>
                  </a:cubicBezTo>
                  <a:cubicBezTo>
                    <a:pt x="99" y="1"/>
                    <a:pt x="102" y="0"/>
                    <a:pt x="106" y="8"/>
                  </a:cubicBezTo>
                  <a:cubicBezTo>
                    <a:pt x="108" y="14"/>
                    <a:pt x="110" y="20"/>
                    <a:pt x="110" y="27"/>
                  </a:cubicBezTo>
                  <a:cubicBezTo>
                    <a:pt x="110" y="52"/>
                    <a:pt x="110" y="78"/>
                    <a:pt x="110" y="10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p:txBody>
        </p:sp>
        <p:sp>
          <p:nvSpPr>
            <p:cNvPr id="115" name="Freeform 8">
              <a:extLst>
                <a:ext uri="{FF2B5EF4-FFF2-40B4-BE49-F238E27FC236}">
                  <a16:creationId xmlns:a16="http://schemas.microsoft.com/office/drawing/2014/main" id="{CA4D84FD-FB0F-460B-BFFA-F9D5510BB4C7}"/>
                </a:ext>
              </a:extLst>
            </p:cNvPr>
            <p:cNvSpPr>
              <a:spLocks/>
            </p:cNvSpPr>
            <p:nvPr/>
          </p:nvSpPr>
          <p:spPr bwMode="auto">
            <a:xfrm>
              <a:off x="11727196" y="1993307"/>
              <a:ext cx="55027" cy="101070"/>
            </a:xfrm>
            <a:custGeom>
              <a:avLst/>
              <a:gdLst>
                <a:gd name="T0" fmla="*/ 0 w 108"/>
                <a:gd name="T1" fmla="*/ 106 h 198"/>
                <a:gd name="T2" fmla="*/ 0 w 108"/>
                <a:gd name="T3" fmla="*/ 28 h 198"/>
                <a:gd name="T4" fmla="*/ 18 w 108"/>
                <a:gd name="T5" fmla="*/ 2 h 198"/>
                <a:gd name="T6" fmla="*/ 26 w 108"/>
                <a:gd name="T7" fmla="*/ 5 h 198"/>
                <a:gd name="T8" fmla="*/ 97 w 108"/>
                <a:gd name="T9" fmla="*/ 91 h 198"/>
                <a:gd name="T10" fmla="*/ 103 w 108"/>
                <a:gd name="T11" fmla="*/ 129 h 198"/>
                <a:gd name="T12" fmla="*/ 98 w 108"/>
                <a:gd name="T13" fmla="*/ 134 h 198"/>
                <a:gd name="T14" fmla="*/ 10 w 108"/>
                <a:gd name="T15" fmla="*/ 192 h 198"/>
                <a:gd name="T16" fmla="*/ 0 w 108"/>
                <a:gd name="T17" fmla="*/ 187 h 198"/>
                <a:gd name="T18" fmla="*/ 0 w 108"/>
                <a:gd name="T19" fmla="*/ 106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98">
                  <a:moveTo>
                    <a:pt x="0" y="106"/>
                  </a:moveTo>
                  <a:cubicBezTo>
                    <a:pt x="0" y="80"/>
                    <a:pt x="0" y="54"/>
                    <a:pt x="0" y="28"/>
                  </a:cubicBezTo>
                  <a:cubicBezTo>
                    <a:pt x="0" y="18"/>
                    <a:pt x="9" y="5"/>
                    <a:pt x="18" y="2"/>
                  </a:cubicBezTo>
                  <a:cubicBezTo>
                    <a:pt x="22" y="0"/>
                    <a:pt x="24" y="2"/>
                    <a:pt x="26" y="5"/>
                  </a:cubicBezTo>
                  <a:cubicBezTo>
                    <a:pt x="48" y="35"/>
                    <a:pt x="73" y="63"/>
                    <a:pt x="97" y="91"/>
                  </a:cubicBezTo>
                  <a:cubicBezTo>
                    <a:pt x="108" y="103"/>
                    <a:pt x="103" y="116"/>
                    <a:pt x="103" y="129"/>
                  </a:cubicBezTo>
                  <a:cubicBezTo>
                    <a:pt x="103" y="131"/>
                    <a:pt x="101" y="133"/>
                    <a:pt x="98" y="134"/>
                  </a:cubicBezTo>
                  <a:cubicBezTo>
                    <a:pt x="68" y="152"/>
                    <a:pt x="40" y="173"/>
                    <a:pt x="10" y="192"/>
                  </a:cubicBezTo>
                  <a:cubicBezTo>
                    <a:pt x="1" y="198"/>
                    <a:pt x="0" y="198"/>
                    <a:pt x="0" y="187"/>
                  </a:cubicBezTo>
                  <a:cubicBezTo>
                    <a:pt x="0" y="160"/>
                    <a:pt x="0" y="133"/>
                    <a:pt x="0" y="10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1E70E36D-DDA3-401B-B188-24ED9F9D47B0}"/>
              </a:ext>
            </a:extLst>
          </p:cNvPr>
          <p:cNvGrpSpPr/>
          <p:nvPr/>
        </p:nvGrpSpPr>
        <p:grpSpPr>
          <a:xfrm>
            <a:off x="7111294" y="486682"/>
            <a:ext cx="4542236" cy="6091883"/>
            <a:chOff x="7111294" y="486682"/>
            <a:chExt cx="4542236" cy="6091883"/>
          </a:xfrm>
        </p:grpSpPr>
        <p:grpSp>
          <p:nvGrpSpPr>
            <p:cNvPr id="179" name="Group 178">
              <a:extLst>
                <a:ext uri="{FF2B5EF4-FFF2-40B4-BE49-F238E27FC236}">
                  <a16:creationId xmlns:a16="http://schemas.microsoft.com/office/drawing/2014/main" id="{1690CCBE-6E9C-4AC6-910B-04F3268ED67A}"/>
                </a:ext>
              </a:extLst>
            </p:cNvPr>
            <p:cNvGrpSpPr/>
            <p:nvPr/>
          </p:nvGrpSpPr>
          <p:grpSpPr>
            <a:xfrm>
              <a:off x="8666706" y="4294057"/>
              <a:ext cx="475258" cy="469991"/>
              <a:chOff x="7918570" y="5608091"/>
              <a:chExt cx="475326" cy="470057"/>
            </a:xfrm>
          </p:grpSpPr>
          <p:sp>
            <p:nvSpPr>
              <p:cNvPr id="180" name="Rectangle 179">
                <a:extLst>
                  <a:ext uri="{FF2B5EF4-FFF2-40B4-BE49-F238E27FC236}">
                    <a16:creationId xmlns:a16="http://schemas.microsoft.com/office/drawing/2014/main" id="{2FEF520B-0846-41DE-98DE-B6775AD7A1B2}"/>
                  </a:ext>
                </a:extLst>
              </p:cNvPr>
              <p:cNvSpPr/>
              <p:nvPr/>
            </p:nvSpPr>
            <p:spPr bwMode="auto">
              <a:xfrm>
                <a:off x="7951790" y="5636041"/>
                <a:ext cx="442106" cy="442107"/>
              </a:xfrm>
              <a:prstGeom prst="rect">
                <a:avLst/>
              </a:prstGeom>
              <a:solidFill>
                <a:schemeClr val="accent5"/>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monitor" title="Icon of a monitor">
                <a:extLst>
                  <a:ext uri="{FF2B5EF4-FFF2-40B4-BE49-F238E27FC236}">
                    <a16:creationId xmlns:a16="http://schemas.microsoft.com/office/drawing/2014/main" id="{ED725434-5364-43B8-A9A7-B0EDD8A10CB1}"/>
                  </a:ext>
                </a:extLst>
              </p:cNvPr>
              <p:cNvSpPr>
                <a:spLocks noChangeAspect="1" noEditPoints="1"/>
              </p:cNvSpPr>
              <p:nvPr/>
            </p:nvSpPr>
            <p:spPr bwMode="auto">
              <a:xfrm>
                <a:off x="7957531" y="5706932"/>
                <a:ext cx="245335" cy="1880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1" rtl="0" eaLnBrk="1" fontAlgn="base" latinLnBrk="0" hangingPunct="1">
                  <a:lnSpc>
                    <a:spcPct val="100000"/>
                  </a:lnSpc>
                  <a:spcBef>
                    <a:spcPts val="0"/>
                  </a:spcBef>
                  <a:spcAft>
                    <a:spcPts val="0"/>
                  </a:spcAft>
                  <a:buClrTx/>
                  <a:buSzTx/>
                  <a:buFontTx/>
                  <a:buNone/>
                  <a:tabLst/>
                  <a:defRPr/>
                </a:pPr>
                <a:endParaRPr kumimoji="0" lang="en-US" sz="16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82" name="Rectangle 181">
                <a:extLst>
                  <a:ext uri="{FF2B5EF4-FFF2-40B4-BE49-F238E27FC236}">
                    <a16:creationId xmlns:a16="http://schemas.microsoft.com/office/drawing/2014/main" id="{94F23560-8184-4B9E-A315-497A644714CD}"/>
                  </a:ext>
                </a:extLst>
              </p:cNvPr>
              <p:cNvSpPr/>
              <p:nvPr/>
            </p:nvSpPr>
            <p:spPr bwMode="auto">
              <a:xfrm>
                <a:off x="7918570" y="5608091"/>
                <a:ext cx="442106" cy="442107"/>
              </a:xfrm>
              <a:prstGeom prst="rect">
                <a:avLst/>
              </a:prstGeom>
              <a:solidFill>
                <a:srgbClr val="F3F3F3"/>
              </a:solidFill>
              <a:ln w="12700" cap="rnd">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 name="Rectangle: Rounded Corners 12">
              <a:extLst>
                <a:ext uri="{FF2B5EF4-FFF2-40B4-BE49-F238E27FC236}">
                  <a16:creationId xmlns:a16="http://schemas.microsoft.com/office/drawing/2014/main" id="{3E443CDD-02BD-4771-B540-2A7CBC5688AD}"/>
                </a:ext>
              </a:extLst>
            </p:cNvPr>
            <p:cNvSpPr/>
            <p:nvPr/>
          </p:nvSpPr>
          <p:spPr bwMode="auto">
            <a:xfrm>
              <a:off x="7111294" y="2913072"/>
              <a:ext cx="4542231" cy="2069970"/>
            </a:xfrm>
            <a:prstGeom prst="roundRect">
              <a:avLst>
                <a:gd name="adj" fmla="val 10215"/>
              </a:avLst>
            </a:prstGeom>
            <a:noFill/>
            <a:ln w="1905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TextBox 108">
              <a:extLst>
                <a:ext uri="{FF2B5EF4-FFF2-40B4-BE49-F238E27FC236}">
                  <a16:creationId xmlns:a16="http://schemas.microsoft.com/office/drawing/2014/main" id="{75DEB4F0-2D40-47B6-944A-977C67929E91}"/>
                </a:ext>
              </a:extLst>
            </p:cNvPr>
            <p:cNvSpPr txBox="1"/>
            <p:nvPr/>
          </p:nvSpPr>
          <p:spPr>
            <a:xfrm>
              <a:off x="7330936" y="3132015"/>
              <a:ext cx="4322583" cy="141256"/>
            </a:xfrm>
            <a:prstGeom prst="rect">
              <a:avLst/>
            </a:prstGeom>
            <a:noFill/>
          </p:spPr>
          <p:txBody>
            <a:bodyPr wrap="square" lIns="0" tIns="0" rIns="0" bIns="0" rtlCol="0" anchor="ctr">
              <a:spAutoFit/>
            </a:bodyPr>
            <a:lstStyle/>
            <a:p>
              <a:pPr marL="0" marR="0" lvl="0" indent="0" algn="l" defTabSz="932509"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300" normalizeH="0" baseline="0" noProof="0" dirty="0">
                  <a:ln>
                    <a:noFill/>
                  </a:ln>
                  <a:solidFill>
                    <a:srgbClr val="282828"/>
                  </a:solidFill>
                  <a:effectLst/>
                  <a:uLnTx/>
                  <a:uFillTx/>
                  <a:latin typeface="Segoe UI Semibold"/>
                  <a:ea typeface="+mn-ea"/>
                  <a:cs typeface="+mn-cs"/>
                </a:rPr>
                <a:t>YOUR SUBSCRIPTION - YOUR CONTROL </a:t>
              </a:r>
            </a:p>
          </p:txBody>
        </p:sp>
        <p:sp>
          <p:nvSpPr>
            <p:cNvPr id="122" name="TextBox 121">
              <a:extLst>
                <a:ext uri="{FF2B5EF4-FFF2-40B4-BE49-F238E27FC236}">
                  <a16:creationId xmlns:a16="http://schemas.microsoft.com/office/drawing/2014/main" id="{84979BBB-CF3D-48A5-9F8F-A32FEA6EDF73}"/>
                </a:ext>
              </a:extLst>
            </p:cNvPr>
            <p:cNvSpPr txBox="1"/>
            <p:nvPr/>
          </p:nvSpPr>
          <p:spPr>
            <a:xfrm>
              <a:off x="7890959" y="3641070"/>
              <a:ext cx="745158" cy="282513"/>
            </a:xfrm>
            <a:prstGeom prst="rect">
              <a:avLst/>
            </a:prstGeom>
            <a:noFill/>
          </p:spPr>
          <p:txBody>
            <a:bodyPr wrap="square" lIns="0" tIns="0" rIns="0" bIns="0" rtlCol="0" anchor="ctr">
              <a:spAutoFit/>
            </a:body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Windows 7</a:t>
              </a:r>
            </a:p>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Enterprise</a:t>
              </a:r>
            </a:p>
          </p:txBody>
        </p:sp>
        <p:grpSp>
          <p:nvGrpSpPr>
            <p:cNvPr id="131" name="Group 130">
              <a:extLst>
                <a:ext uri="{FF2B5EF4-FFF2-40B4-BE49-F238E27FC236}">
                  <a16:creationId xmlns:a16="http://schemas.microsoft.com/office/drawing/2014/main" id="{B1A9172B-A14F-445C-8E24-64980CF73B4E}"/>
                </a:ext>
              </a:extLst>
            </p:cNvPr>
            <p:cNvGrpSpPr/>
            <p:nvPr/>
          </p:nvGrpSpPr>
          <p:grpSpPr>
            <a:xfrm>
              <a:off x="8755129" y="4405868"/>
              <a:ext cx="1162095" cy="197628"/>
              <a:chOff x="8283778" y="6303126"/>
              <a:chExt cx="1162262" cy="197656"/>
            </a:xfrm>
          </p:grpSpPr>
          <p:sp>
            <p:nvSpPr>
              <p:cNvPr id="185" name="Browser_4" title="Icon of a website or an app window">
                <a:extLst>
                  <a:ext uri="{FF2B5EF4-FFF2-40B4-BE49-F238E27FC236}">
                    <a16:creationId xmlns:a16="http://schemas.microsoft.com/office/drawing/2014/main" id="{7248367C-CBD1-40EA-860E-8FE8EF84C83D}"/>
                  </a:ext>
                </a:extLst>
              </p:cNvPr>
              <p:cNvSpPr>
                <a:spLocks noChangeAspect="1" noEditPoints="1"/>
              </p:cNvSpPr>
              <p:nvPr/>
            </p:nvSpPr>
            <p:spPr bwMode="auto">
              <a:xfrm>
                <a:off x="8283778" y="6304514"/>
                <a:ext cx="265203" cy="196268"/>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1" rtl="0" eaLnBrk="1" fontAlgn="base" latinLnBrk="0" hangingPunct="1">
                  <a:lnSpc>
                    <a:spcPct val="100000"/>
                  </a:lnSpc>
                  <a:spcBef>
                    <a:spcPts val="0"/>
                  </a:spcBef>
                  <a:spcAft>
                    <a:spcPts val="0"/>
                  </a:spcAft>
                  <a:buClrTx/>
                  <a:buSzTx/>
                  <a:buFontTx/>
                  <a:buNone/>
                  <a:tabLst/>
                  <a:defRPr/>
                </a:pPr>
                <a:endParaRPr kumimoji="0" lang="en-US" sz="16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4" name="TextBox 183">
                <a:extLst>
                  <a:ext uri="{FF2B5EF4-FFF2-40B4-BE49-F238E27FC236}">
                    <a16:creationId xmlns:a16="http://schemas.microsoft.com/office/drawing/2014/main" id="{EF5BAFEB-C61F-4565-8247-B587691C5FCD}"/>
                  </a:ext>
                </a:extLst>
              </p:cNvPr>
              <p:cNvSpPr txBox="1"/>
              <p:nvPr/>
            </p:nvSpPr>
            <p:spPr>
              <a:xfrm>
                <a:off x="8749131" y="6303126"/>
                <a:ext cx="696909" cy="141276"/>
              </a:xfrm>
              <a:prstGeom prst="rect">
                <a:avLst/>
              </a:prstGeom>
              <a:noFill/>
            </p:spPr>
            <p:txBody>
              <a:bodyPr wrap="square" lIns="0" tIns="0" rIns="0" bIns="0" rtlCol="0" anchor="ctr">
                <a:spAutoFit/>
              </a:body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RemoteApp</a:t>
                </a:r>
              </a:p>
            </p:txBody>
          </p:sp>
        </p:grpSp>
        <p:grpSp>
          <p:nvGrpSpPr>
            <p:cNvPr id="158" name="Group 157">
              <a:extLst>
                <a:ext uri="{FF2B5EF4-FFF2-40B4-BE49-F238E27FC236}">
                  <a16:creationId xmlns:a16="http://schemas.microsoft.com/office/drawing/2014/main" id="{ECDD7604-1398-4BA9-991F-324FAA9FB598}"/>
                </a:ext>
              </a:extLst>
            </p:cNvPr>
            <p:cNvGrpSpPr/>
            <p:nvPr/>
          </p:nvGrpSpPr>
          <p:grpSpPr>
            <a:xfrm>
              <a:off x="7120244" y="486682"/>
              <a:ext cx="4533286" cy="2453555"/>
              <a:chOff x="6769675" y="2405063"/>
              <a:chExt cx="5229663" cy="2453903"/>
            </a:xfrm>
          </p:grpSpPr>
          <p:sp>
            <p:nvSpPr>
              <p:cNvPr id="12" name="Rectangle: Rounded Corners 11">
                <a:extLst>
                  <a:ext uri="{FF2B5EF4-FFF2-40B4-BE49-F238E27FC236}">
                    <a16:creationId xmlns:a16="http://schemas.microsoft.com/office/drawing/2014/main" id="{188D4C79-6B73-4D0E-B7B5-E2731819FC35}"/>
                  </a:ext>
                </a:extLst>
              </p:cNvPr>
              <p:cNvSpPr/>
              <p:nvPr/>
            </p:nvSpPr>
            <p:spPr bwMode="auto">
              <a:xfrm>
                <a:off x="6769675" y="2405063"/>
                <a:ext cx="5229663" cy="2181226"/>
              </a:xfrm>
              <a:prstGeom prst="roundRect">
                <a:avLst>
                  <a:gd name="adj" fmla="val 10215"/>
                </a:avLst>
              </a:prstGeom>
              <a:noFill/>
              <a:ln w="1905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 name="Straight Arrow Connector 14">
                <a:extLst>
                  <a:ext uri="{FF2B5EF4-FFF2-40B4-BE49-F238E27FC236}">
                    <a16:creationId xmlns:a16="http://schemas.microsoft.com/office/drawing/2014/main" id="{A0C4258B-4D50-4E5B-81AF-C444C34C5CB7}"/>
                  </a:ext>
                </a:extLst>
              </p:cNvPr>
              <p:cNvCxnSpPr>
                <a:cxnSpLocks/>
                <a:stCxn id="12" idx="2"/>
              </p:cNvCxnSpPr>
              <p:nvPr/>
            </p:nvCxnSpPr>
            <p:spPr>
              <a:xfrm>
                <a:off x="9384507" y="4586289"/>
                <a:ext cx="0" cy="272677"/>
              </a:xfrm>
              <a:prstGeom prst="straightConnector1">
                <a:avLst/>
              </a:prstGeom>
              <a:ln w="12700" cap="rnd">
                <a:solidFill>
                  <a:schemeClr val="tx1"/>
                </a:solidFill>
                <a:prstDash val="sysDot"/>
                <a:headEnd type="none"/>
                <a:tailEnd type="none" w="lg" len="med"/>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C25F09C4-32DD-48CB-BBD1-3A7CAB2F18CC}"/>
                </a:ext>
              </a:extLst>
            </p:cNvPr>
            <p:cNvGrpSpPr/>
            <p:nvPr/>
          </p:nvGrpSpPr>
          <p:grpSpPr>
            <a:xfrm>
              <a:off x="7352265" y="1137767"/>
              <a:ext cx="1216700" cy="497937"/>
              <a:chOff x="7001737" y="3056241"/>
              <a:chExt cx="1216873" cy="498008"/>
            </a:xfrm>
          </p:grpSpPr>
          <p:sp>
            <p:nvSpPr>
              <p:cNvPr id="92" name="TextBox 91">
                <a:extLst>
                  <a:ext uri="{FF2B5EF4-FFF2-40B4-BE49-F238E27FC236}">
                    <a16:creationId xmlns:a16="http://schemas.microsoft.com/office/drawing/2014/main" id="{31FE186B-7232-41FA-82B2-F1A125977FB2}"/>
                  </a:ext>
                </a:extLst>
              </p:cNvPr>
              <p:cNvSpPr txBox="1"/>
              <p:nvPr/>
            </p:nvSpPr>
            <p:spPr>
              <a:xfrm>
                <a:off x="7521701" y="3240368"/>
                <a:ext cx="696909" cy="141276"/>
              </a:xfrm>
              <a:prstGeom prst="rect">
                <a:avLst/>
              </a:prstGeom>
              <a:noFill/>
            </p:spPr>
            <p:txBody>
              <a:bodyPr wrap="square" lIns="0" tIns="0" rIns="0" bIns="0" rtlCol="0" anchor="ctr">
                <a:spAutoFit/>
              </a:body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Web access</a:t>
                </a:r>
              </a:p>
            </p:txBody>
          </p:sp>
          <p:grpSp>
            <p:nvGrpSpPr>
              <p:cNvPr id="2073" name="Group 2072">
                <a:extLst>
                  <a:ext uri="{FF2B5EF4-FFF2-40B4-BE49-F238E27FC236}">
                    <a16:creationId xmlns:a16="http://schemas.microsoft.com/office/drawing/2014/main" id="{6C175802-B415-4002-AE61-C0A69815F72E}"/>
                  </a:ext>
                </a:extLst>
              </p:cNvPr>
              <p:cNvGrpSpPr/>
              <p:nvPr/>
            </p:nvGrpSpPr>
            <p:grpSpPr>
              <a:xfrm>
                <a:off x="7001737" y="3056241"/>
                <a:ext cx="485242" cy="498008"/>
                <a:chOff x="7001737" y="3056241"/>
                <a:chExt cx="485242" cy="498008"/>
              </a:xfrm>
            </p:grpSpPr>
            <p:sp>
              <p:nvSpPr>
                <p:cNvPr id="23" name="Rectangle 22">
                  <a:extLst>
                    <a:ext uri="{FF2B5EF4-FFF2-40B4-BE49-F238E27FC236}">
                      <a16:creationId xmlns:a16="http://schemas.microsoft.com/office/drawing/2014/main" id="{24122DD6-6CBE-46D6-BC52-05336530A9C1}"/>
                    </a:ext>
                  </a:extLst>
                </p:cNvPr>
                <p:cNvSpPr/>
                <p:nvPr/>
              </p:nvSpPr>
              <p:spPr bwMode="auto">
                <a:xfrm>
                  <a:off x="7044873" y="3112142"/>
                  <a:ext cx="442106" cy="442107"/>
                </a:xfrm>
                <a:prstGeom prst="rect">
                  <a:avLst/>
                </a:prstGeom>
                <a:solidFill>
                  <a:schemeClr val="accent5"/>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E55F5C63-2C97-456C-A8B6-C3C969F4AA9C}"/>
                    </a:ext>
                  </a:extLst>
                </p:cNvPr>
                <p:cNvSpPr/>
                <p:nvPr/>
              </p:nvSpPr>
              <p:spPr bwMode="auto">
                <a:xfrm>
                  <a:off x="7023305" y="3084192"/>
                  <a:ext cx="442106" cy="442107"/>
                </a:xfrm>
                <a:prstGeom prst="rect">
                  <a:avLst/>
                </a:prstGeom>
                <a:solidFill>
                  <a:srgbClr val="B2B2B2"/>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64" name="Group 2063">
                  <a:extLst>
                    <a:ext uri="{FF2B5EF4-FFF2-40B4-BE49-F238E27FC236}">
                      <a16:creationId xmlns:a16="http://schemas.microsoft.com/office/drawing/2014/main" id="{7C3F7BC4-F2BA-4077-89EF-B2852E4B23F4}"/>
                    </a:ext>
                  </a:extLst>
                </p:cNvPr>
                <p:cNvGrpSpPr/>
                <p:nvPr/>
              </p:nvGrpSpPr>
              <p:grpSpPr>
                <a:xfrm>
                  <a:off x="7001737" y="3056241"/>
                  <a:ext cx="442106" cy="442107"/>
                  <a:chOff x="7001737" y="3056241"/>
                  <a:chExt cx="442106" cy="442107"/>
                </a:xfrm>
              </p:grpSpPr>
              <p:sp>
                <p:nvSpPr>
                  <p:cNvPr id="22" name="Rectangle 21">
                    <a:extLst>
                      <a:ext uri="{FF2B5EF4-FFF2-40B4-BE49-F238E27FC236}">
                        <a16:creationId xmlns:a16="http://schemas.microsoft.com/office/drawing/2014/main" id="{D1575725-F6B5-4688-8C4A-DD4924C92958}"/>
                      </a:ext>
                    </a:extLst>
                  </p:cNvPr>
                  <p:cNvSpPr/>
                  <p:nvPr/>
                </p:nvSpPr>
                <p:spPr bwMode="auto">
                  <a:xfrm>
                    <a:off x="7001737" y="3056241"/>
                    <a:ext cx="442106" cy="442107"/>
                  </a:xfrm>
                  <a:prstGeom prst="rect">
                    <a:avLst/>
                  </a:prstGeom>
                  <a:solidFill>
                    <a:srgbClr val="F3F3F3"/>
                  </a:solidFill>
                  <a:ln w="12700" cap="rnd">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globe_2" title="Icon of a sphere made of lines">
                    <a:extLst>
                      <a:ext uri="{FF2B5EF4-FFF2-40B4-BE49-F238E27FC236}">
                        <a16:creationId xmlns:a16="http://schemas.microsoft.com/office/drawing/2014/main" id="{31E643BA-FB69-4EFA-81A8-73C70C17A33C}"/>
                      </a:ext>
                    </a:extLst>
                  </p:cNvPr>
                  <p:cNvSpPr>
                    <a:spLocks noChangeAspect="1" noEditPoints="1"/>
                  </p:cNvSpPr>
                  <p:nvPr/>
                </p:nvSpPr>
                <p:spPr bwMode="auto">
                  <a:xfrm>
                    <a:off x="7124656" y="3179160"/>
                    <a:ext cx="196268" cy="19626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1"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grpSp>
        <p:grpSp>
          <p:nvGrpSpPr>
            <p:cNvPr id="151" name="Group 150">
              <a:extLst>
                <a:ext uri="{FF2B5EF4-FFF2-40B4-BE49-F238E27FC236}">
                  <a16:creationId xmlns:a16="http://schemas.microsoft.com/office/drawing/2014/main" id="{40B4B3BF-75D8-44D5-8A1A-990F0D977884}"/>
                </a:ext>
              </a:extLst>
            </p:cNvPr>
            <p:cNvGrpSpPr/>
            <p:nvPr/>
          </p:nvGrpSpPr>
          <p:grpSpPr>
            <a:xfrm>
              <a:off x="7352266" y="1871717"/>
              <a:ext cx="1215030" cy="497937"/>
              <a:chOff x="7001737" y="3790295"/>
              <a:chExt cx="1215203" cy="498008"/>
            </a:xfrm>
          </p:grpSpPr>
          <p:sp>
            <p:nvSpPr>
              <p:cNvPr id="98" name="TextBox 97">
                <a:extLst>
                  <a:ext uri="{FF2B5EF4-FFF2-40B4-BE49-F238E27FC236}">
                    <a16:creationId xmlns:a16="http://schemas.microsoft.com/office/drawing/2014/main" id="{8670D364-EE65-4C48-AEC2-D56E5B0C8340}"/>
                  </a:ext>
                </a:extLst>
              </p:cNvPr>
              <p:cNvSpPr txBox="1"/>
              <p:nvPr/>
            </p:nvSpPr>
            <p:spPr>
              <a:xfrm>
                <a:off x="7520031" y="3974422"/>
                <a:ext cx="696909" cy="141276"/>
              </a:xfrm>
              <a:prstGeom prst="rect">
                <a:avLst/>
              </a:prstGeom>
              <a:noFill/>
            </p:spPr>
            <p:txBody>
              <a:bodyPr wrap="square" lIns="0" tIns="0" rIns="0" bIns="0" rtlCol="0" anchor="ctr">
                <a:spAutoFit/>
              </a:body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Management</a:t>
                </a:r>
              </a:p>
            </p:txBody>
          </p:sp>
          <p:grpSp>
            <p:nvGrpSpPr>
              <p:cNvPr id="2074" name="Group 2073">
                <a:extLst>
                  <a:ext uri="{FF2B5EF4-FFF2-40B4-BE49-F238E27FC236}">
                    <a16:creationId xmlns:a16="http://schemas.microsoft.com/office/drawing/2014/main" id="{1CB0CCFC-3FA1-460F-A843-2C0DDD0A696A}"/>
                  </a:ext>
                </a:extLst>
              </p:cNvPr>
              <p:cNvGrpSpPr/>
              <p:nvPr/>
            </p:nvGrpSpPr>
            <p:grpSpPr>
              <a:xfrm>
                <a:off x="7001737" y="3790295"/>
                <a:ext cx="485242" cy="498008"/>
                <a:chOff x="7001737" y="3790295"/>
                <a:chExt cx="485242" cy="498008"/>
              </a:xfrm>
            </p:grpSpPr>
            <p:sp>
              <p:nvSpPr>
                <p:cNvPr id="28" name="Rectangle 27">
                  <a:extLst>
                    <a:ext uri="{FF2B5EF4-FFF2-40B4-BE49-F238E27FC236}">
                      <a16:creationId xmlns:a16="http://schemas.microsoft.com/office/drawing/2014/main" id="{56B680D9-7A10-4FB9-9153-236FB991D0A1}"/>
                    </a:ext>
                  </a:extLst>
                </p:cNvPr>
                <p:cNvSpPr/>
                <p:nvPr/>
              </p:nvSpPr>
              <p:spPr bwMode="auto">
                <a:xfrm>
                  <a:off x="7044873" y="3846196"/>
                  <a:ext cx="442106" cy="442107"/>
                </a:xfrm>
                <a:prstGeom prst="rect">
                  <a:avLst/>
                </a:prstGeom>
                <a:solidFill>
                  <a:schemeClr val="accent5"/>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6D9D395B-463D-4F64-8730-20229B2CB84C}"/>
                    </a:ext>
                  </a:extLst>
                </p:cNvPr>
                <p:cNvSpPr/>
                <p:nvPr/>
              </p:nvSpPr>
              <p:spPr bwMode="auto">
                <a:xfrm>
                  <a:off x="7023305" y="3818246"/>
                  <a:ext cx="442106" cy="442107"/>
                </a:xfrm>
                <a:prstGeom prst="rect">
                  <a:avLst/>
                </a:prstGeom>
                <a:solidFill>
                  <a:srgbClr val="B2B2B2"/>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65" name="Group 2064">
                  <a:extLst>
                    <a:ext uri="{FF2B5EF4-FFF2-40B4-BE49-F238E27FC236}">
                      <a16:creationId xmlns:a16="http://schemas.microsoft.com/office/drawing/2014/main" id="{B6C40349-FDA9-4C2C-BE2A-E7ECF4114700}"/>
                    </a:ext>
                  </a:extLst>
                </p:cNvPr>
                <p:cNvGrpSpPr/>
                <p:nvPr/>
              </p:nvGrpSpPr>
              <p:grpSpPr>
                <a:xfrm>
                  <a:off x="7001737" y="3790295"/>
                  <a:ext cx="442106" cy="442107"/>
                  <a:chOff x="7001737" y="3790295"/>
                  <a:chExt cx="442106" cy="442107"/>
                </a:xfrm>
              </p:grpSpPr>
              <p:sp>
                <p:nvSpPr>
                  <p:cNvPr id="30" name="Rectangle 29">
                    <a:extLst>
                      <a:ext uri="{FF2B5EF4-FFF2-40B4-BE49-F238E27FC236}">
                        <a16:creationId xmlns:a16="http://schemas.microsoft.com/office/drawing/2014/main" id="{18E228F7-4248-4B83-BE59-C54EF1B8936B}"/>
                      </a:ext>
                    </a:extLst>
                  </p:cNvPr>
                  <p:cNvSpPr/>
                  <p:nvPr/>
                </p:nvSpPr>
                <p:spPr bwMode="auto">
                  <a:xfrm>
                    <a:off x="7001737" y="3790295"/>
                    <a:ext cx="442106" cy="442107"/>
                  </a:xfrm>
                  <a:prstGeom prst="rect">
                    <a:avLst/>
                  </a:prstGeom>
                  <a:solidFill>
                    <a:srgbClr val="F3F3F3"/>
                  </a:solidFill>
                  <a:ln w="12700" cap="rnd">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globe_6" title="Icon of a monitor in front of a sphere made of lines">
                    <a:extLst>
                      <a:ext uri="{FF2B5EF4-FFF2-40B4-BE49-F238E27FC236}">
                        <a16:creationId xmlns:a16="http://schemas.microsoft.com/office/drawing/2014/main" id="{1C5ED1BC-2765-4960-B962-611FF05D3E1A}"/>
                      </a:ext>
                    </a:extLst>
                  </p:cNvPr>
                  <p:cNvSpPr>
                    <a:spLocks noChangeAspect="1" noEditPoints="1"/>
                  </p:cNvSpPr>
                  <p:nvPr/>
                </p:nvSpPr>
                <p:spPr bwMode="auto">
                  <a:xfrm>
                    <a:off x="7131184" y="3913214"/>
                    <a:ext cx="183213" cy="196268"/>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1" rtl="0" eaLnBrk="1" fontAlgn="base" latinLnBrk="0" hangingPunct="1">
                      <a:lnSpc>
                        <a:spcPct val="100000"/>
                      </a:lnSpc>
                      <a:spcBef>
                        <a:spcPts val="0"/>
                      </a:spcBef>
                      <a:spcAft>
                        <a:spcPts val="0"/>
                      </a:spcAft>
                      <a:buClrTx/>
                      <a:buSzTx/>
                      <a:buFontTx/>
                      <a:buNone/>
                      <a:tabLst/>
                      <a:defRPr/>
                    </a:pPr>
                    <a:endParaRPr kumimoji="0" lang="en-US" sz="1665" b="0" i="0" u="none" strike="noStrike" kern="1200" cap="none" spc="0" normalizeH="0" baseline="0" noProof="0" dirty="0">
                      <a:ln>
                        <a:noFill/>
                      </a:ln>
                      <a:solidFill>
                        <a:srgbClr val="505050"/>
                      </a:solidFill>
                      <a:effectLst/>
                      <a:uLnTx/>
                      <a:uFillTx/>
                      <a:latin typeface="Segoe UI"/>
                      <a:ea typeface="+mn-ea"/>
                      <a:cs typeface="+mn-cs"/>
                    </a:endParaRPr>
                  </a:p>
                </p:txBody>
              </p:sp>
            </p:grpSp>
          </p:grpSp>
        </p:grpSp>
        <p:grpSp>
          <p:nvGrpSpPr>
            <p:cNvPr id="137" name="Group 136">
              <a:extLst>
                <a:ext uri="{FF2B5EF4-FFF2-40B4-BE49-F238E27FC236}">
                  <a16:creationId xmlns:a16="http://schemas.microsoft.com/office/drawing/2014/main" id="{6A58F7C4-AC29-4B03-BB99-DB69CC8A22DB}"/>
                </a:ext>
              </a:extLst>
            </p:cNvPr>
            <p:cNvGrpSpPr/>
            <p:nvPr/>
          </p:nvGrpSpPr>
          <p:grpSpPr>
            <a:xfrm>
              <a:off x="8666701" y="1141606"/>
              <a:ext cx="1216389" cy="497937"/>
              <a:chOff x="8250884" y="3060081"/>
              <a:chExt cx="1216562" cy="498008"/>
            </a:xfrm>
          </p:grpSpPr>
          <p:sp>
            <p:nvSpPr>
              <p:cNvPr id="101" name="TextBox 100">
                <a:extLst>
                  <a:ext uri="{FF2B5EF4-FFF2-40B4-BE49-F238E27FC236}">
                    <a16:creationId xmlns:a16="http://schemas.microsoft.com/office/drawing/2014/main" id="{AC432ABB-B8B3-4170-84C6-F05517AFF26D}"/>
                  </a:ext>
                </a:extLst>
              </p:cNvPr>
              <p:cNvSpPr txBox="1"/>
              <p:nvPr/>
            </p:nvSpPr>
            <p:spPr>
              <a:xfrm>
                <a:off x="8770537" y="3205742"/>
                <a:ext cx="696909" cy="141276"/>
              </a:xfrm>
              <a:prstGeom prst="rect">
                <a:avLst/>
              </a:prstGeom>
              <a:noFill/>
            </p:spPr>
            <p:txBody>
              <a:bodyPr wrap="square" lIns="0" tIns="0" rIns="0" bIns="0" rtlCol="0" anchor="ctr">
                <a:spAutoFit/>
              </a:body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Diagnostics</a:t>
                </a:r>
              </a:p>
            </p:txBody>
          </p:sp>
          <p:grpSp>
            <p:nvGrpSpPr>
              <p:cNvPr id="2076" name="Group 2075">
                <a:extLst>
                  <a:ext uri="{FF2B5EF4-FFF2-40B4-BE49-F238E27FC236}">
                    <a16:creationId xmlns:a16="http://schemas.microsoft.com/office/drawing/2014/main" id="{27918477-619D-4A37-BA4F-99051DDC8835}"/>
                  </a:ext>
                </a:extLst>
              </p:cNvPr>
              <p:cNvGrpSpPr/>
              <p:nvPr/>
            </p:nvGrpSpPr>
            <p:grpSpPr>
              <a:xfrm>
                <a:off x="8250884" y="3060081"/>
                <a:ext cx="485242" cy="498008"/>
                <a:chOff x="8250884" y="3060081"/>
                <a:chExt cx="485242" cy="498008"/>
              </a:xfrm>
            </p:grpSpPr>
            <p:sp>
              <p:nvSpPr>
                <p:cNvPr id="38" name="Rectangle 37">
                  <a:extLst>
                    <a:ext uri="{FF2B5EF4-FFF2-40B4-BE49-F238E27FC236}">
                      <a16:creationId xmlns:a16="http://schemas.microsoft.com/office/drawing/2014/main" id="{4B9D8E2E-5905-4DCC-8239-95086CBDA56C}"/>
                    </a:ext>
                  </a:extLst>
                </p:cNvPr>
                <p:cNvSpPr/>
                <p:nvPr/>
              </p:nvSpPr>
              <p:spPr bwMode="auto">
                <a:xfrm>
                  <a:off x="8294020" y="3115982"/>
                  <a:ext cx="442106" cy="442107"/>
                </a:xfrm>
                <a:prstGeom prst="rect">
                  <a:avLst/>
                </a:prstGeom>
                <a:solidFill>
                  <a:schemeClr val="accent5"/>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1020506B-326D-4C59-8A3B-C42369047330}"/>
                    </a:ext>
                  </a:extLst>
                </p:cNvPr>
                <p:cNvSpPr/>
                <p:nvPr/>
              </p:nvSpPr>
              <p:spPr bwMode="auto">
                <a:xfrm>
                  <a:off x="8272452" y="3088032"/>
                  <a:ext cx="442106" cy="442107"/>
                </a:xfrm>
                <a:prstGeom prst="rect">
                  <a:avLst/>
                </a:prstGeom>
                <a:solidFill>
                  <a:srgbClr val="B2B2B2"/>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66" name="Group 2065">
                  <a:extLst>
                    <a:ext uri="{FF2B5EF4-FFF2-40B4-BE49-F238E27FC236}">
                      <a16:creationId xmlns:a16="http://schemas.microsoft.com/office/drawing/2014/main" id="{9671EE2A-52DB-466C-BB20-8E45F92B452A}"/>
                    </a:ext>
                  </a:extLst>
                </p:cNvPr>
                <p:cNvGrpSpPr/>
                <p:nvPr/>
              </p:nvGrpSpPr>
              <p:grpSpPr>
                <a:xfrm>
                  <a:off x="8250884" y="3060081"/>
                  <a:ext cx="442106" cy="442107"/>
                  <a:chOff x="8250884" y="3060081"/>
                  <a:chExt cx="442106" cy="442107"/>
                </a:xfrm>
              </p:grpSpPr>
              <p:sp>
                <p:nvSpPr>
                  <p:cNvPr id="40" name="Rectangle 39">
                    <a:extLst>
                      <a:ext uri="{FF2B5EF4-FFF2-40B4-BE49-F238E27FC236}">
                        <a16:creationId xmlns:a16="http://schemas.microsoft.com/office/drawing/2014/main" id="{39845D99-2DF9-4E2C-86C4-5ED09CB2E6EA}"/>
                      </a:ext>
                    </a:extLst>
                  </p:cNvPr>
                  <p:cNvSpPr/>
                  <p:nvPr/>
                </p:nvSpPr>
                <p:spPr bwMode="auto">
                  <a:xfrm>
                    <a:off x="8250884" y="3060081"/>
                    <a:ext cx="442106" cy="442107"/>
                  </a:xfrm>
                  <a:prstGeom prst="rect">
                    <a:avLst/>
                  </a:prstGeom>
                  <a:solidFill>
                    <a:srgbClr val="F3F3F3"/>
                  </a:solidFill>
                  <a:ln w="12700" cap="rnd">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tool" title="Icon of a skrewdriver and wrench">
                    <a:extLst>
                      <a:ext uri="{FF2B5EF4-FFF2-40B4-BE49-F238E27FC236}">
                        <a16:creationId xmlns:a16="http://schemas.microsoft.com/office/drawing/2014/main" id="{19016A58-8E1F-41D8-B933-310A44A2CEB1}"/>
                      </a:ext>
                    </a:extLst>
                  </p:cNvPr>
                  <p:cNvSpPr>
                    <a:spLocks noChangeAspect="1" noEditPoints="1"/>
                  </p:cNvSpPr>
                  <p:nvPr/>
                </p:nvSpPr>
                <p:spPr bwMode="auto">
                  <a:xfrm>
                    <a:off x="8402270" y="3183000"/>
                    <a:ext cx="139335" cy="196268"/>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sq">
                    <a:solidFill>
                      <a:schemeClr val="accent1"/>
                    </a:solidFill>
                    <a:prstDash val="solid"/>
                    <a:miter lim="800000"/>
                    <a:headEnd/>
                    <a:tailEnd/>
                  </a:ln>
                  <a:extLst/>
                </p:spPr>
                <p:txBody>
                  <a:bodyPr vert="horz" wrap="square" lIns="89606" tIns="44804" rIns="89606" bIns="44804" numCol="1" anchor="t" anchorCtr="0" compatLnSpc="1">
                    <a:prstTxWarp prst="textNoShape">
                      <a:avLst/>
                    </a:prstTxWarp>
                  </a:bodyPr>
                  <a:lstStyle/>
                  <a:p>
                    <a:pPr marL="0" marR="0" lvl="0" indent="0" algn="ctr" defTabSz="896031" rtl="0" eaLnBrk="1" fontAlgn="base" latinLnBrk="0" hangingPunct="1">
                      <a:lnSpc>
                        <a:spcPct val="100000"/>
                      </a:lnSpc>
                      <a:spcBef>
                        <a:spcPts val="0"/>
                      </a:spcBef>
                      <a:spcAft>
                        <a:spcPts val="0"/>
                      </a:spcAft>
                      <a:buClrTx/>
                      <a:buSzTx/>
                      <a:buFontTx/>
                      <a:buNone/>
                      <a:tabLst/>
                      <a:defRPr/>
                    </a:pPr>
                    <a:endParaRPr kumimoji="0" lang="en-US" sz="16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grpSp>
        <p:grpSp>
          <p:nvGrpSpPr>
            <p:cNvPr id="134" name="Group 133">
              <a:extLst>
                <a:ext uri="{FF2B5EF4-FFF2-40B4-BE49-F238E27FC236}">
                  <a16:creationId xmlns:a16="http://schemas.microsoft.com/office/drawing/2014/main" id="{24FE3D6A-B86E-4ABC-B6DE-2BF19CEC20D0}"/>
                </a:ext>
              </a:extLst>
            </p:cNvPr>
            <p:cNvGrpSpPr/>
            <p:nvPr/>
          </p:nvGrpSpPr>
          <p:grpSpPr>
            <a:xfrm>
              <a:off x="9980831" y="1145446"/>
              <a:ext cx="1216078" cy="497937"/>
              <a:chOff x="9500031" y="3063921"/>
              <a:chExt cx="1216251" cy="498008"/>
            </a:xfrm>
          </p:grpSpPr>
          <p:sp>
            <p:nvSpPr>
              <p:cNvPr id="104" name="TextBox 103">
                <a:extLst>
                  <a:ext uri="{FF2B5EF4-FFF2-40B4-BE49-F238E27FC236}">
                    <a16:creationId xmlns:a16="http://schemas.microsoft.com/office/drawing/2014/main" id="{E1381C92-0128-497D-8B10-8DFC3AA94E56}"/>
                  </a:ext>
                </a:extLst>
              </p:cNvPr>
              <p:cNvSpPr txBox="1"/>
              <p:nvPr/>
            </p:nvSpPr>
            <p:spPr>
              <a:xfrm>
                <a:off x="10019373" y="3240368"/>
                <a:ext cx="696909" cy="141276"/>
              </a:xfrm>
              <a:prstGeom prst="rect">
                <a:avLst/>
              </a:prstGeom>
              <a:noFill/>
            </p:spPr>
            <p:txBody>
              <a:bodyPr wrap="square" lIns="0" tIns="0" rIns="0" bIns="0" rtlCol="0" anchor="ctr">
                <a:spAutoFit/>
              </a:body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Gateway</a:t>
                </a:r>
              </a:p>
            </p:txBody>
          </p:sp>
          <p:grpSp>
            <p:nvGrpSpPr>
              <p:cNvPr id="2077" name="Group 2076">
                <a:extLst>
                  <a:ext uri="{FF2B5EF4-FFF2-40B4-BE49-F238E27FC236}">
                    <a16:creationId xmlns:a16="http://schemas.microsoft.com/office/drawing/2014/main" id="{1477C32C-39AE-403E-8927-29840B6A7B48}"/>
                  </a:ext>
                </a:extLst>
              </p:cNvPr>
              <p:cNvGrpSpPr/>
              <p:nvPr/>
            </p:nvGrpSpPr>
            <p:grpSpPr>
              <a:xfrm>
                <a:off x="9500031" y="3063921"/>
                <a:ext cx="485242" cy="498008"/>
                <a:chOff x="9500031" y="3063921"/>
                <a:chExt cx="485242" cy="498008"/>
              </a:xfrm>
            </p:grpSpPr>
            <p:sp>
              <p:nvSpPr>
                <p:cNvPr id="47" name="Rectangle 46">
                  <a:extLst>
                    <a:ext uri="{FF2B5EF4-FFF2-40B4-BE49-F238E27FC236}">
                      <a16:creationId xmlns:a16="http://schemas.microsoft.com/office/drawing/2014/main" id="{50C3E760-290A-42AE-8901-2FA427284B6D}"/>
                    </a:ext>
                  </a:extLst>
                </p:cNvPr>
                <p:cNvSpPr/>
                <p:nvPr/>
              </p:nvSpPr>
              <p:spPr bwMode="auto">
                <a:xfrm>
                  <a:off x="9543167" y="3119822"/>
                  <a:ext cx="442106" cy="442107"/>
                </a:xfrm>
                <a:prstGeom prst="rect">
                  <a:avLst/>
                </a:prstGeom>
                <a:solidFill>
                  <a:schemeClr val="accent5"/>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B6934EF0-01F5-4FAB-937E-D7316A1304CA}"/>
                    </a:ext>
                  </a:extLst>
                </p:cNvPr>
                <p:cNvSpPr/>
                <p:nvPr/>
              </p:nvSpPr>
              <p:spPr bwMode="auto">
                <a:xfrm>
                  <a:off x="9521599" y="3091872"/>
                  <a:ext cx="442106" cy="442107"/>
                </a:xfrm>
                <a:prstGeom prst="rect">
                  <a:avLst/>
                </a:prstGeom>
                <a:solidFill>
                  <a:srgbClr val="B2B2B2"/>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67" name="Group 2066">
                  <a:extLst>
                    <a:ext uri="{FF2B5EF4-FFF2-40B4-BE49-F238E27FC236}">
                      <a16:creationId xmlns:a16="http://schemas.microsoft.com/office/drawing/2014/main" id="{BFB297D9-581B-4901-8551-5AD39F4E58EB}"/>
                    </a:ext>
                  </a:extLst>
                </p:cNvPr>
                <p:cNvGrpSpPr/>
                <p:nvPr/>
              </p:nvGrpSpPr>
              <p:grpSpPr>
                <a:xfrm>
                  <a:off x="9500031" y="3063921"/>
                  <a:ext cx="442106" cy="442107"/>
                  <a:chOff x="9500031" y="3063921"/>
                  <a:chExt cx="442106" cy="442107"/>
                </a:xfrm>
              </p:grpSpPr>
              <p:sp>
                <p:nvSpPr>
                  <p:cNvPr id="49" name="Rectangle 48">
                    <a:extLst>
                      <a:ext uri="{FF2B5EF4-FFF2-40B4-BE49-F238E27FC236}">
                        <a16:creationId xmlns:a16="http://schemas.microsoft.com/office/drawing/2014/main" id="{9841EBDB-4FC6-4901-A3F1-61F0958C1B06}"/>
                      </a:ext>
                    </a:extLst>
                  </p:cNvPr>
                  <p:cNvSpPr/>
                  <p:nvPr/>
                </p:nvSpPr>
                <p:spPr bwMode="auto">
                  <a:xfrm>
                    <a:off x="9500031" y="3063921"/>
                    <a:ext cx="442106" cy="442107"/>
                  </a:xfrm>
                  <a:prstGeom prst="rect">
                    <a:avLst/>
                  </a:prstGeom>
                  <a:solidFill>
                    <a:srgbClr val="F3F3F3"/>
                  </a:solidFill>
                  <a:ln w="12700" cap="rnd">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Move_E7C2" title="Icon of four arrows pointing away from eachother">
                    <a:extLst>
                      <a:ext uri="{FF2B5EF4-FFF2-40B4-BE49-F238E27FC236}">
                        <a16:creationId xmlns:a16="http://schemas.microsoft.com/office/drawing/2014/main" id="{39317A0A-BCEF-4CCB-AED3-7D3E68CF859F}"/>
                      </a:ext>
                    </a:extLst>
                  </p:cNvPr>
                  <p:cNvSpPr>
                    <a:spLocks noChangeAspect="1" noEditPoints="1"/>
                  </p:cNvSpPr>
                  <p:nvPr/>
                </p:nvSpPr>
                <p:spPr bwMode="auto">
                  <a:xfrm>
                    <a:off x="9622975" y="3186840"/>
                    <a:ext cx="196219" cy="196268"/>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chemeClr val="accent1"/>
                    </a:solidFill>
                    <a:prstDash val="solid"/>
                    <a:miter lim="800000"/>
                    <a:headEnd/>
                    <a:tailEnd/>
                  </a:ln>
                </p:spPr>
                <p:txBody>
                  <a:bodyPr vert="horz" wrap="square" lIns="89606" tIns="44804" rIns="89606" bIns="44804" numCol="1" anchor="t" anchorCtr="0" compatLnSpc="1">
                    <a:prstTxWarp prst="textNoShape">
                      <a:avLst/>
                    </a:prstTxWarp>
                  </a:bodyPr>
                  <a:lstStyle/>
                  <a:p>
                    <a:pPr marL="0" marR="0" lvl="0" indent="0" algn="ctr" defTabSz="896031"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grpSp>
        <p:grpSp>
          <p:nvGrpSpPr>
            <p:cNvPr id="133" name="Group 132">
              <a:extLst>
                <a:ext uri="{FF2B5EF4-FFF2-40B4-BE49-F238E27FC236}">
                  <a16:creationId xmlns:a16="http://schemas.microsoft.com/office/drawing/2014/main" id="{A3A52032-D81D-4F52-BEB9-66EDC8F79296}"/>
                </a:ext>
              </a:extLst>
            </p:cNvPr>
            <p:cNvGrpSpPr/>
            <p:nvPr/>
          </p:nvGrpSpPr>
          <p:grpSpPr>
            <a:xfrm>
              <a:off x="8666701" y="1872487"/>
              <a:ext cx="1216389" cy="497937"/>
              <a:chOff x="8120868" y="3791065"/>
              <a:chExt cx="1216562" cy="498008"/>
            </a:xfrm>
          </p:grpSpPr>
          <p:sp>
            <p:nvSpPr>
              <p:cNvPr id="107" name="TextBox 106">
                <a:extLst>
                  <a:ext uri="{FF2B5EF4-FFF2-40B4-BE49-F238E27FC236}">
                    <a16:creationId xmlns:a16="http://schemas.microsoft.com/office/drawing/2014/main" id="{70B2F40B-6C92-4F93-B699-56561295A9A6}"/>
                  </a:ext>
                </a:extLst>
              </p:cNvPr>
              <p:cNvSpPr txBox="1"/>
              <p:nvPr/>
            </p:nvSpPr>
            <p:spPr>
              <a:xfrm>
                <a:off x="8640521" y="3963512"/>
                <a:ext cx="696909" cy="141276"/>
              </a:xfrm>
              <a:prstGeom prst="rect">
                <a:avLst/>
              </a:prstGeom>
              <a:noFill/>
            </p:spPr>
            <p:txBody>
              <a:bodyPr wrap="square" lIns="0" tIns="0" rIns="0" bIns="0" rtlCol="0" anchor="ctr">
                <a:spAutoFit/>
              </a:body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Broker</a:t>
                </a:r>
              </a:p>
            </p:txBody>
          </p:sp>
          <p:grpSp>
            <p:nvGrpSpPr>
              <p:cNvPr id="2078" name="Group 2077">
                <a:extLst>
                  <a:ext uri="{FF2B5EF4-FFF2-40B4-BE49-F238E27FC236}">
                    <a16:creationId xmlns:a16="http://schemas.microsoft.com/office/drawing/2014/main" id="{4F7FA898-5789-4556-BD69-8578262E7696}"/>
                  </a:ext>
                </a:extLst>
              </p:cNvPr>
              <p:cNvGrpSpPr/>
              <p:nvPr/>
            </p:nvGrpSpPr>
            <p:grpSpPr>
              <a:xfrm>
                <a:off x="8120868" y="3791065"/>
                <a:ext cx="485242" cy="498008"/>
                <a:chOff x="8120868" y="3791065"/>
                <a:chExt cx="485242" cy="498008"/>
              </a:xfrm>
            </p:grpSpPr>
            <p:sp>
              <p:nvSpPr>
                <p:cNvPr id="56" name="Rectangle 55">
                  <a:extLst>
                    <a:ext uri="{FF2B5EF4-FFF2-40B4-BE49-F238E27FC236}">
                      <a16:creationId xmlns:a16="http://schemas.microsoft.com/office/drawing/2014/main" id="{EBBB64C0-B636-4A61-A288-CB2EBE9DC759}"/>
                    </a:ext>
                  </a:extLst>
                </p:cNvPr>
                <p:cNvSpPr/>
                <p:nvPr/>
              </p:nvSpPr>
              <p:spPr bwMode="auto">
                <a:xfrm>
                  <a:off x="8164004" y="3846966"/>
                  <a:ext cx="442106" cy="442107"/>
                </a:xfrm>
                <a:prstGeom prst="rect">
                  <a:avLst/>
                </a:prstGeom>
                <a:solidFill>
                  <a:schemeClr val="accent5"/>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E9CC5AC9-1A68-4146-9EB1-DDEB626C9D1C}"/>
                    </a:ext>
                  </a:extLst>
                </p:cNvPr>
                <p:cNvSpPr/>
                <p:nvPr/>
              </p:nvSpPr>
              <p:spPr bwMode="auto">
                <a:xfrm>
                  <a:off x="8142436" y="3819016"/>
                  <a:ext cx="442106" cy="442107"/>
                </a:xfrm>
                <a:prstGeom prst="rect">
                  <a:avLst/>
                </a:prstGeom>
                <a:solidFill>
                  <a:srgbClr val="B2B2B2"/>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68" name="Group 2067">
                  <a:extLst>
                    <a:ext uri="{FF2B5EF4-FFF2-40B4-BE49-F238E27FC236}">
                      <a16:creationId xmlns:a16="http://schemas.microsoft.com/office/drawing/2014/main" id="{0D4D5576-9582-4BED-A203-63538DB9415B}"/>
                    </a:ext>
                  </a:extLst>
                </p:cNvPr>
                <p:cNvGrpSpPr/>
                <p:nvPr/>
              </p:nvGrpSpPr>
              <p:grpSpPr>
                <a:xfrm>
                  <a:off x="8120868" y="3791065"/>
                  <a:ext cx="442106" cy="442107"/>
                  <a:chOff x="8120868" y="3791065"/>
                  <a:chExt cx="442106" cy="442107"/>
                </a:xfrm>
              </p:grpSpPr>
              <p:sp>
                <p:nvSpPr>
                  <p:cNvPr id="58" name="Rectangle 57">
                    <a:extLst>
                      <a:ext uri="{FF2B5EF4-FFF2-40B4-BE49-F238E27FC236}">
                        <a16:creationId xmlns:a16="http://schemas.microsoft.com/office/drawing/2014/main" id="{78CE55F8-A4CA-402E-8BDD-6079D7DF8940}"/>
                      </a:ext>
                    </a:extLst>
                  </p:cNvPr>
                  <p:cNvSpPr/>
                  <p:nvPr/>
                </p:nvSpPr>
                <p:spPr bwMode="auto">
                  <a:xfrm>
                    <a:off x="8120868" y="3791065"/>
                    <a:ext cx="442106" cy="442107"/>
                  </a:xfrm>
                  <a:prstGeom prst="rect">
                    <a:avLst/>
                  </a:prstGeom>
                  <a:solidFill>
                    <a:srgbClr val="F3F3F3"/>
                  </a:solidFill>
                  <a:ln w="12700" cap="rnd">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arrow_17" title="Icon of a curved arrow that splits in two directions">
                    <a:extLst>
                      <a:ext uri="{FF2B5EF4-FFF2-40B4-BE49-F238E27FC236}">
                        <a16:creationId xmlns:a16="http://schemas.microsoft.com/office/drawing/2014/main" id="{4B3E7A55-07A1-405F-8C56-D0497C5D9E6F}"/>
                      </a:ext>
                    </a:extLst>
                  </p:cNvPr>
                  <p:cNvSpPr>
                    <a:spLocks noChangeAspect="1" noEditPoints="1"/>
                  </p:cNvSpPr>
                  <p:nvPr/>
                </p:nvSpPr>
                <p:spPr bwMode="auto">
                  <a:xfrm>
                    <a:off x="8262866" y="3902274"/>
                    <a:ext cx="158105" cy="196268"/>
                  </a:xfrm>
                  <a:custGeom>
                    <a:avLst/>
                    <a:gdLst>
                      <a:gd name="T0" fmla="*/ 228 w 280"/>
                      <a:gd name="T1" fmla="*/ 98 h 349"/>
                      <a:gd name="T2" fmla="*/ 279 w 280"/>
                      <a:gd name="T3" fmla="*/ 149 h 349"/>
                      <a:gd name="T4" fmla="*/ 228 w 280"/>
                      <a:gd name="T5" fmla="*/ 200 h 349"/>
                      <a:gd name="T6" fmla="*/ 73 w 280"/>
                      <a:gd name="T7" fmla="*/ 0 h 349"/>
                      <a:gd name="T8" fmla="*/ 0 w 280"/>
                      <a:gd name="T9" fmla="*/ 0 h 349"/>
                      <a:gd name="T10" fmla="*/ 0 w 280"/>
                      <a:gd name="T11" fmla="*/ 72 h 349"/>
                      <a:gd name="T12" fmla="*/ 130 w 280"/>
                      <a:gd name="T13" fmla="*/ 349 h 349"/>
                      <a:gd name="T14" fmla="*/ 0 w 280"/>
                      <a:gd name="T15" fmla="*/ 0 h 349"/>
                      <a:gd name="T16" fmla="*/ 280 w 280"/>
                      <a:gd name="T17" fmla="*/ 144 h 349"/>
                      <a:gd name="T18" fmla="*/ 280 w 280"/>
                      <a:gd name="T19" fmla="*/ 144 h 349"/>
                      <a:gd name="T20" fmla="*/ 280 w 280"/>
                      <a:gd name="T21" fmla="*/ 149 h 349"/>
                      <a:gd name="T22" fmla="*/ 131 w 280"/>
                      <a:gd name="T23" fmla="*/ 286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349">
                        <a:moveTo>
                          <a:pt x="228" y="98"/>
                        </a:moveTo>
                        <a:cubicBezTo>
                          <a:pt x="279" y="149"/>
                          <a:pt x="279" y="149"/>
                          <a:pt x="279" y="149"/>
                        </a:cubicBezTo>
                        <a:cubicBezTo>
                          <a:pt x="228" y="200"/>
                          <a:pt x="228" y="200"/>
                          <a:pt x="228" y="200"/>
                        </a:cubicBezTo>
                        <a:moveTo>
                          <a:pt x="73" y="0"/>
                        </a:moveTo>
                        <a:cubicBezTo>
                          <a:pt x="0" y="0"/>
                          <a:pt x="0" y="0"/>
                          <a:pt x="0" y="0"/>
                        </a:cubicBezTo>
                        <a:cubicBezTo>
                          <a:pt x="0" y="72"/>
                          <a:pt x="0" y="72"/>
                          <a:pt x="0" y="72"/>
                        </a:cubicBezTo>
                        <a:moveTo>
                          <a:pt x="130" y="349"/>
                        </a:moveTo>
                        <a:cubicBezTo>
                          <a:pt x="144" y="79"/>
                          <a:pt x="0" y="0"/>
                          <a:pt x="0" y="0"/>
                        </a:cubicBezTo>
                        <a:moveTo>
                          <a:pt x="280" y="144"/>
                        </a:moveTo>
                        <a:cubicBezTo>
                          <a:pt x="280" y="144"/>
                          <a:pt x="280" y="144"/>
                          <a:pt x="280" y="144"/>
                        </a:cubicBezTo>
                        <a:moveTo>
                          <a:pt x="280" y="149"/>
                        </a:moveTo>
                        <a:cubicBezTo>
                          <a:pt x="280" y="149"/>
                          <a:pt x="124" y="129"/>
                          <a:pt x="131" y="286"/>
                        </a:cubicBezTo>
                      </a:path>
                    </a:pathLst>
                  </a:custGeom>
                  <a:noFill/>
                  <a:ln w="12700" cap="flat">
                    <a:solidFill>
                      <a:schemeClr val="accent1"/>
                    </a:solidFill>
                    <a:prstDash val="solid"/>
                    <a:miter lim="800000"/>
                    <a:headEnd/>
                    <a:tailEnd/>
                  </a:ln>
                  <a:extLst/>
                </p:spPr>
                <p:txBody>
                  <a:bodyPr vert="horz" wrap="square" lIns="89606" tIns="44804" rIns="89606" bIns="44804" numCol="1" anchor="t" anchorCtr="0" compatLnSpc="1">
                    <a:prstTxWarp prst="textNoShape">
                      <a:avLst/>
                    </a:prstTxWarp>
                  </a:bodyPr>
                  <a:lstStyle/>
                  <a:p>
                    <a:pPr marL="0" marR="0" lvl="0" indent="0" algn="ctr" defTabSz="896031"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grpSp>
        <p:sp>
          <p:nvSpPr>
            <p:cNvPr id="152" name="TextBox 151">
              <a:extLst>
                <a:ext uri="{FF2B5EF4-FFF2-40B4-BE49-F238E27FC236}">
                  <a16:creationId xmlns:a16="http://schemas.microsoft.com/office/drawing/2014/main" id="{7BDB90D0-359F-44C5-A118-B9010AD05217}"/>
                </a:ext>
              </a:extLst>
            </p:cNvPr>
            <p:cNvSpPr txBox="1"/>
            <p:nvPr/>
          </p:nvSpPr>
          <p:spPr>
            <a:xfrm>
              <a:off x="9220431" y="3619403"/>
              <a:ext cx="696810" cy="282513"/>
            </a:xfrm>
            <a:prstGeom prst="rect">
              <a:avLst/>
            </a:prstGeom>
            <a:noFill/>
          </p:spPr>
          <p:txBody>
            <a:bodyPr wrap="square" lIns="0" tIns="0" rIns="0" bIns="0" rtlCol="0" anchor="ctr">
              <a:spAutoFit/>
            </a:body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Windows 10 Enterprise</a:t>
              </a:r>
            </a:p>
          </p:txBody>
        </p:sp>
        <p:sp>
          <p:nvSpPr>
            <p:cNvPr id="118" name="TextBox 117">
              <a:extLst>
                <a:ext uri="{FF2B5EF4-FFF2-40B4-BE49-F238E27FC236}">
                  <a16:creationId xmlns:a16="http://schemas.microsoft.com/office/drawing/2014/main" id="{EB7A9255-BD11-4B65-A035-46A5E9F16866}"/>
                </a:ext>
              </a:extLst>
            </p:cNvPr>
            <p:cNvSpPr txBox="1"/>
            <p:nvPr/>
          </p:nvSpPr>
          <p:spPr>
            <a:xfrm>
              <a:off x="7352271" y="668731"/>
              <a:ext cx="2398044" cy="138445"/>
            </a:xfrm>
            <a:prstGeom prst="rect">
              <a:avLst/>
            </a:prstGeom>
            <a:noFill/>
          </p:spPr>
          <p:txBody>
            <a:bodyPr wrap="square" lIns="0" tIns="0" rIns="0" bIns="0" rtlCol="0" anchor="ctr">
              <a:spAutoFit/>
            </a:bodyPr>
            <a:lstStyle/>
            <a:p>
              <a:pPr marL="0" marR="0" lvl="0" indent="0" algn="l" defTabSz="914138" rtl="0" eaLnBrk="1" fontAlgn="auto" latinLnBrk="0" hangingPunct="1">
                <a:lnSpc>
                  <a:spcPct val="90000"/>
                </a:lnSpc>
                <a:spcBef>
                  <a:spcPts val="0"/>
                </a:spcBef>
                <a:spcAft>
                  <a:spcPts val="587"/>
                </a:spcAft>
                <a:buClrTx/>
                <a:buSzTx/>
                <a:buFontTx/>
                <a:buNone/>
                <a:tabLst/>
                <a:defRPr/>
              </a:pPr>
              <a:r>
                <a:rPr kumimoji="0" lang="en-US" sz="980" b="0" i="0" u="none" strike="noStrike" kern="1200" cap="none" spc="294" normalizeH="0" baseline="0" noProof="0" dirty="0">
                  <a:ln>
                    <a:noFill/>
                  </a:ln>
                  <a:solidFill>
                    <a:srgbClr val="282828"/>
                  </a:solidFill>
                  <a:effectLst/>
                  <a:uLnTx/>
                  <a:uFillTx/>
                  <a:latin typeface="Segoe UI Semibold"/>
                  <a:ea typeface="+mn-ea"/>
                  <a:cs typeface="+mn-cs"/>
                </a:rPr>
                <a:t>MANAGED BY MICROSOFT</a:t>
              </a:r>
            </a:p>
          </p:txBody>
        </p:sp>
        <p:grpSp>
          <p:nvGrpSpPr>
            <p:cNvPr id="7" name="Group 6">
              <a:extLst>
                <a:ext uri="{FF2B5EF4-FFF2-40B4-BE49-F238E27FC236}">
                  <a16:creationId xmlns:a16="http://schemas.microsoft.com/office/drawing/2014/main" id="{40063AA6-2E15-412F-9722-449B94ABF90E}"/>
                </a:ext>
              </a:extLst>
            </p:cNvPr>
            <p:cNvGrpSpPr/>
            <p:nvPr/>
          </p:nvGrpSpPr>
          <p:grpSpPr>
            <a:xfrm>
              <a:off x="7348269" y="3546699"/>
              <a:ext cx="475258" cy="469991"/>
              <a:chOff x="7918570" y="5608091"/>
              <a:chExt cx="475326" cy="470057"/>
            </a:xfrm>
          </p:grpSpPr>
          <p:sp>
            <p:nvSpPr>
              <p:cNvPr id="167" name="Rectangle 166">
                <a:extLst>
                  <a:ext uri="{FF2B5EF4-FFF2-40B4-BE49-F238E27FC236}">
                    <a16:creationId xmlns:a16="http://schemas.microsoft.com/office/drawing/2014/main" id="{A8EEA480-D375-4711-82EF-67F07EDC2F76}"/>
                  </a:ext>
                </a:extLst>
              </p:cNvPr>
              <p:cNvSpPr/>
              <p:nvPr/>
            </p:nvSpPr>
            <p:spPr bwMode="auto">
              <a:xfrm>
                <a:off x="7951790" y="5636041"/>
                <a:ext cx="442106" cy="442107"/>
              </a:xfrm>
              <a:prstGeom prst="rect">
                <a:avLst/>
              </a:prstGeom>
              <a:solidFill>
                <a:schemeClr val="accent5"/>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monitor" title="Icon of a monitor">
                <a:extLst>
                  <a:ext uri="{FF2B5EF4-FFF2-40B4-BE49-F238E27FC236}">
                    <a16:creationId xmlns:a16="http://schemas.microsoft.com/office/drawing/2014/main" id="{40949C75-7815-462D-B995-118E0EFDDDFF}"/>
                  </a:ext>
                </a:extLst>
              </p:cNvPr>
              <p:cNvSpPr>
                <a:spLocks noChangeAspect="1" noEditPoints="1"/>
              </p:cNvSpPr>
              <p:nvPr/>
            </p:nvSpPr>
            <p:spPr bwMode="auto">
              <a:xfrm>
                <a:off x="7957531" y="5706932"/>
                <a:ext cx="245335" cy="1880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1" rtl="0" eaLnBrk="1" fontAlgn="base" latinLnBrk="0" hangingPunct="1">
                  <a:lnSpc>
                    <a:spcPct val="100000"/>
                  </a:lnSpc>
                  <a:spcBef>
                    <a:spcPts val="0"/>
                  </a:spcBef>
                  <a:spcAft>
                    <a:spcPts val="0"/>
                  </a:spcAft>
                  <a:buClrTx/>
                  <a:buSzTx/>
                  <a:buFontTx/>
                  <a:buNone/>
                  <a:tabLst/>
                  <a:defRPr/>
                </a:pPr>
                <a:endParaRPr kumimoji="0" lang="en-US" sz="16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4" name="Rectangle 163">
                <a:extLst>
                  <a:ext uri="{FF2B5EF4-FFF2-40B4-BE49-F238E27FC236}">
                    <a16:creationId xmlns:a16="http://schemas.microsoft.com/office/drawing/2014/main" id="{3B2601D3-6F8D-48EF-BFA4-19A3BEA555C1}"/>
                  </a:ext>
                </a:extLst>
              </p:cNvPr>
              <p:cNvSpPr/>
              <p:nvPr/>
            </p:nvSpPr>
            <p:spPr bwMode="auto">
              <a:xfrm>
                <a:off x="7918570" y="5608091"/>
                <a:ext cx="442106" cy="442107"/>
              </a:xfrm>
              <a:prstGeom prst="rect">
                <a:avLst/>
              </a:prstGeom>
              <a:solidFill>
                <a:srgbClr val="F3F3F3"/>
              </a:solidFill>
              <a:ln w="12700" cap="rnd">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monitor" title="Icon of a monitor">
                <a:extLst>
                  <a:ext uri="{FF2B5EF4-FFF2-40B4-BE49-F238E27FC236}">
                    <a16:creationId xmlns:a16="http://schemas.microsoft.com/office/drawing/2014/main" id="{6A083FB6-110F-4340-A3F7-29494668F3B5}"/>
                  </a:ext>
                </a:extLst>
              </p:cNvPr>
              <p:cNvSpPr>
                <a:spLocks noChangeAspect="1" noEditPoints="1"/>
              </p:cNvSpPr>
              <p:nvPr/>
            </p:nvSpPr>
            <p:spPr bwMode="auto">
              <a:xfrm>
                <a:off x="8016955" y="5710287"/>
                <a:ext cx="245335" cy="1880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1" rtl="0" eaLnBrk="1" fontAlgn="base" latinLnBrk="0" hangingPunct="1">
                  <a:lnSpc>
                    <a:spcPct val="100000"/>
                  </a:lnSpc>
                  <a:spcBef>
                    <a:spcPts val="0"/>
                  </a:spcBef>
                  <a:spcAft>
                    <a:spcPts val="0"/>
                  </a:spcAft>
                  <a:buClrTx/>
                  <a:buSzTx/>
                  <a:buFontTx/>
                  <a:buNone/>
                  <a:tabLst/>
                  <a:defRPr/>
                </a:pPr>
                <a:endParaRPr kumimoji="0" lang="en-US" sz="16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69" name="Group 168">
              <a:extLst>
                <a:ext uri="{FF2B5EF4-FFF2-40B4-BE49-F238E27FC236}">
                  <a16:creationId xmlns:a16="http://schemas.microsoft.com/office/drawing/2014/main" id="{64F32F09-3808-4A96-9F81-293FA7D1BEBD}"/>
                </a:ext>
              </a:extLst>
            </p:cNvPr>
            <p:cNvGrpSpPr/>
            <p:nvPr/>
          </p:nvGrpSpPr>
          <p:grpSpPr>
            <a:xfrm>
              <a:off x="8666706" y="3544947"/>
              <a:ext cx="475258" cy="469991"/>
              <a:chOff x="7918570" y="5608091"/>
              <a:chExt cx="475326" cy="470057"/>
            </a:xfrm>
          </p:grpSpPr>
          <p:sp>
            <p:nvSpPr>
              <p:cNvPr id="170" name="Rectangle 169">
                <a:extLst>
                  <a:ext uri="{FF2B5EF4-FFF2-40B4-BE49-F238E27FC236}">
                    <a16:creationId xmlns:a16="http://schemas.microsoft.com/office/drawing/2014/main" id="{11C59B71-7A2C-4B2C-A45D-0B7EEDE3FEE9}"/>
                  </a:ext>
                </a:extLst>
              </p:cNvPr>
              <p:cNvSpPr/>
              <p:nvPr/>
            </p:nvSpPr>
            <p:spPr bwMode="auto">
              <a:xfrm>
                <a:off x="7951790" y="5636041"/>
                <a:ext cx="442106" cy="442107"/>
              </a:xfrm>
              <a:prstGeom prst="rect">
                <a:avLst/>
              </a:prstGeom>
              <a:solidFill>
                <a:schemeClr val="accent5"/>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1" name="monitor" title="Icon of a monitor">
                <a:extLst>
                  <a:ext uri="{FF2B5EF4-FFF2-40B4-BE49-F238E27FC236}">
                    <a16:creationId xmlns:a16="http://schemas.microsoft.com/office/drawing/2014/main" id="{B9D6B319-579B-4503-AC7E-A6B3FEA4A8F4}"/>
                  </a:ext>
                </a:extLst>
              </p:cNvPr>
              <p:cNvSpPr>
                <a:spLocks noChangeAspect="1" noEditPoints="1"/>
              </p:cNvSpPr>
              <p:nvPr/>
            </p:nvSpPr>
            <p:spPr bwMode="auto">
              <a:xfrm>
                <a:off x="7957531" y="5706932"/>
                <a:ext cx="245335" cy="1880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1" rtl="0" eaLnBrk="1" fontAlgn="base" latinLnBrk="0" hangingPunct="1">
                  <a:lnSpc>
                    <a:spcPct val="100000"/>
                  </a:lnSpc>
                  <a:spcBef>
                    <a:spcPts val="0"/>
                  </a:spcBef>
                  <a:spcAft>
                    <a:spcPts val="0"/>
                  </a:spcAft>
                  <a:buClrTx/>
                  <a:buSzTx/>
                  <a:buFontTx/>
                  <a:buNone/>
                  <a:tabLst/>
                  <a:defRPr/>
                </a:pPr>
                <a:endParaRPr kumimoji="0" lang="en-US" sz="16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2" name="Rectangle 171">
                <a:extLst>
                  <a:ext uri="{FF2B5EF4-FFF2-40B4-BE49-F238E27FC236}">
                    <a16:creationId xmlns:a16="http://schemas.microsoft.com/office/drawing/2014/main" id="{61DD8D9D-0830-4289-92A1-D335CB36EBAE}"/>
                  </a:ext>
                </a:extLst>
              </p:cNvPr>
              <p:cNvSpPr/>
              <p:nvPr/>
            </p:nvSpPr>
            <p:spPr bwMode="auto">
              <a:xfrm>
                <a:off x="7918570" y="5608091"/>
                <a:ext cx="442106" cy="442107"/>
              </a:xfrm>
              <a:prstGeom prst="rect">
                <a:avLst/>
              </a:prstGeom>
              <a:solidFill>
                <a:srgbClr val="F3F3F3"/>
              </a:solidFill>
              <a:ln w="12700" cap="rnd">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monitor" title="Icon of a monitor">
                <a:extLst>
                  <a:ext uri="{FF2B5EF4-FFF2-40B4-BE49-F238E27FC236}">
                    <a16:creationId xmlns:a16="http://schemas.microsoft.com/office/drawing/2014/main" id="{09E78913-8B78-4476-A09E-6C5BAECBE293}"/>
                  </a:ext>
                </a:extLst>
              </p:cNvPr>
              <p:cNvSpPr>
                <a:spLocks noChangeAspect="1" noEditPoints="1"/>
              </p:cNvSpPr>
              <p:nvPr/>
            </p:nvSpPr>
            <p:spPr bwMode="auto">
              <a:xfrm>
                <a:off x="8016955" y="5710287"/>
                <a:ext cx="245335" cy="1880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1" rtl="0" eaLnBrk="1" fontAlgn="base" latinLnBrk="0" hangingPunct="1">
                  <a:lnSpc>
                    <a:spcPct val="100000"/>
                  </a:lnSpc>
                  <a:spcBef>
                    <a:spcPts val="0"/>
                  </a:spcBef>
                  <a:spcAft>
                    <a:spcPts val="0"/>
                  </a:spcAft>
                  <a:buClrTx/>
                  <a:buSzTx/>
                  <a:buFontTx/>
                  <a:buNone/>
                  <a:tabLst/>
                  <a:defRPr/>
                </a:pPr>
                <a:endParaRPr kumimoji="0" lang="en-US" sz="16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74" name="Group 173">
              <a:extLst>
                <a:ext uri="{FF2B5EF4-FFF2-40B4-BE49-F238E27FC236}">
                  <a16:creationId xmlns:a16="http://schemas.microsoft.com/office/drawing/2014/main" id="{164F51C9-9D54-4F7E-8AED-495AD5E4FCE9}"/>
                </a:ext>
              </a:extLst>
            </p:cNvPr>
            <p:cNvGrpSpPr/>
            <p:nvPr/>
          </p:nvGrpSpPr>
          <p:grpSpPr>
            <a:xfrm>
              <a:off x="10000833" y="3544947"/>
              <a:ext cx="475258" cy="469991"/>
              <a:chOff x="7918570" y="5608091"/>
              <a:chExt cx="475326" cy="470057"/>
            </a:xfrm>
          </p:grpSpPr>
          <p:sp>
            <p:nvSpPr>
              <p:cNvPr id="175" name="Rectangle 174">
                <a:extLst>
                  <a:ext uri="{FF2B5EF4-FFF2-40B4-BE49-F238E27FC236}">
                    <a16:creationId xmlns:a16="http://schemas.microsoft.com/office/drawing/2014/main" id="{227C7F70-693E-40CC-B78F-1461BE323629}"/>
                  </a:ext>
                </a:extLst>
              </p:cNvPr>
              <p:cNvSpPr/>
              <p:nvPr/>
            </p:nvSpPr>
            <p:spPr bwMode="auto">
              <a:xfrm>
                <a:off x="7951790" y="5636041"/>
                <a:ext cx="442106" cy="442107"/>
              </a:xfrm>
              <a:prstGeom prst="rect">
                <a:avLst/>
              </a:prstGeom>
              <a:solidFill>
                <a:schemeClr val="accent5"/>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monitor" title="Icon of a monitor">
                <a:extLst>
                  <a:ext uri="{FF2B5EF4-FFF2-40B4-BE49-F238E27FC236}">
                    <a16:creationId xmlns:a16="http://schemas.microsoft.com/office/drawing/2014/main" id="{8A14813C-8F06-4B27-BC0C-D6AAC99368D4}"/>
                  </a:ext>
                </a:extLst>
              </p:cNvPr>
              <p:cNvSpPr>
                <a:spLocks noChangeAspect="1" noEditPoints="1"/>
              </p:cNvSpPr>
              <p:nvPr/>
            </p:nvSpPr>
            <p:spPr bwMode="auto">
              <a:xfrm>
                <a:off x="7957531" y="5706932"/>
                <a:ext cx="245335" cy="1880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1" rtl="0" eaLnBrk="1" fontAlgn="base" latinLnBrk="0" hangingPunct="1">
                  <a:lnSpc>
                    <a:spcPct val="100000"/>
                  </a:lnSpc>
                  <a:spcBef>
                    <a:spcPts val="0"/>
                  </a:spcBef>
                  <a:spcAft>
                    <a:spcPts val="0"/>
                  </a:spcAft>
                  <a:buClrTx/>
                  <a:buSzTx/>
                  <a:buFontTx/>
                  <a:buNone/>
                  <a:tabLst/>
                  <a:defRPr/>
                </a:pPr>
                <a:endParaRPr kumimoji="0" lang="en-US" sz="16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7" name="Rectangle 176">
                <a:extLst>
                  <a:ext uri="{FF2B5EF4-FFF2-40B4-BE49-F238E27FC236}">
                    <a16:creationId xmlns:a16="http://schemas.microsoft.com/office/drawing/2014/main" id="{983563E8-B0CC-403B-96BA-92E9D98C7179}"/>
                  </a:ext>
                </a:extLst>
              </p:cNvPr>
              <p:cNvSpPr/>
              <p:nvPr/>
            </p:nvSpPr>
            <p:spPr bwMode="auto">
              <a:xfrm>
                <a:off x="7918570" y="5608091"/>
                <a:ext cx="442106" cy="442107"/>
              </a:xfrm>
              <a:prstGeom prst="rect">
                <a:avLst/>
              </a:prstGeom>
              <a:solidFill>
                <a:srgbClr val="F3F3F3"/>
              </a:solidFill>
              <a:ln w="12700" cap="rnd">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monitor" title="Icon of a monitor">
                <a:extLst>
                  <a:ext uri="{FF2B5EF4-FFF2-40B4-BE49-F238E27FC236}">
                    <a16:creationId xmlns:a16="http://schemas.microsoft.com/office/drawing/2014/main" id="{F9A1FA14-BF80-4D94-9BE5-D56CB4C7B533}"/>
                  </a:ext>
                </a:extLst>
              </p:cNvPr>
              <p:cNvSpPr>
                <a:spLocks noChangeAspect="1" noEditPoints="1"/>
              </p:cNvSpPr>
              <p:nvPr/>
            </p:nvSpPr>
            <p:spPr bwMode="auto">
              <a:xfrm>
                <a:off x="8016955" y="5710287"/>
                <a:ext cx="245335" cy="1880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1" rtl="0" eaLnBrk="1" fontAlgn="base" latinLnBrk="0" hangingPunct="1">
                  <a:lnSpc>
                    <a:spcPct val="100000"/>
                  </a:lnSpc>
                  <a:spcBef>
                    <a:spcPts val="0"/>
                  </a:spcBef>
                  <a:spcAft>
                    <a:spcPts val="0"/>
                  </a:spcAft>
                  <a:buClrTx/>
                  <a:buSzTx/>
                  <a:buFontTx/>
                  <a:buNone/>
                  <a:tabLst/>
                  <a:defRPr/>
                </a:pPr>
                <a:endParaRPr kumimoji="0" lang="en-US" sz="16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
          <p:nvSpPr>
            <p:cNvPr id="188" name="TextBox 187">
              <a:extLst>
                <a:ext uri="{FF2B5EF4-FFF2-40B4-BE49-F238E27FC236}">
                  <a16:creationId xmlns:a16="http://schemas.microsoft.com/office/drawing/2014/main" id="{9FBE72E4-F6D7-449A-9E14-98457EE13A52}"/>
                </a:ext>
              </a:extLst>
            </p:cNvPr>
            <p:cNvSpPr txBox="1"/>
            <p:nvPr/>
          </p:nvSpPr>
          <p:spPr>
            <a:xfrm>
              <a:off x="7890959" y="4283556"/>
              <a:ext cx="890017" cy="423769"/>
            </a:xfrm>
            <a:prstGeom prst="rect">
              <a:avLst/>
            </a:prstGeom>
            <a:noFill/>
          </p:spPr>
          <p:txBody>
            <a:bodyPr wrap="square" lIns="0" tIns="0" rIns="0" bIns="0" rtlCol="0" anchor="ctr">
              <a:spAutoFit/>
            </a:body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Windows </a:t>
              </a:r>
              <a:br>
                <a:rPr kumimoji="0" lang="en-US" sz="900" b="0" i="0" u="none" strike="noStrike" kern="1200" cap="none" spc="0" normalizeH="0" baseline="0" noProof="0" dirty="0">
                  <a:ln>
                    <a:noFill/>
                  </a:ln>
                  <a:solidFill>
                    <a:srgbClr val="000000"/>
                  </a:solidFill>
                  <a:effectLst/>
                  <a:uLnTx/>
                  <a:uFillTx/>
                  <a:latin typeface="Segoe UI"/>
                  <a:ea typeface="+mn-ea"/>
                  <a:cs typeface="+mn-cs"/>
                </a:rPr>
              </a:br>
              <a:r>
                <a:rPr kumimoji="0" lang="en-US" sz="900" b="0" i="0" u="none" strike="noStrike" kern="1200" cap="none" spc="0" normalizeH="0" baseline="0" noProof="0" dirty="0">
                  <a:ln>
                    <a:noFill/>
                  </a:ln>
                  <a:solidFill>
                    <a:srgbClr val="000000"/>
                  </a:solidFill>
                  <a:effectLst/>
                  <a:uLnTx/>
                  <a:uFillTx/>
                  <a:latin typeface="Segoe UI"/>
                  <a:ea typeface="+mn-ea"/>
                  <a:cs typeface="+mn-cs"/>
                </a:rPr>
                <a:t>Server 2012 </a:t>
              </a:r>
              <a:br>
                <a:rPr kumimoji="0" lang="en-US" sz="900" b="0" i="0" u="none" strike="noStrike" kern="1200" cap="none" spc="0" normalizeH="0" baseline="0" noProof="0" dirty="0">
                  <a:ln>
                    <a:noFill/>
                  </a:ln>
                  <a:solidFill>
                    <a:srgbClr val="000000"/>
                  </a:solidFill>
                  <a:effectLst/>
                  <a:uLnTx/>
                  <a:uFillTx/>
                  <a:latin typeface="Segoe UI"/>
                  <a:ea typeface="+mn-ea"/>
                  <a:cs typeface="+mn-cs"/>
                </a:rPr>
              </a:br>
              <a:r>
                <a:rPr kumimoji="0" lang="en-US" sz="900" b="0" i="0" u="none" strike="noStrike" kern="1200" cap="none" spc="0" normalizeH="0" baseline="0" noProof="0" dirty="0">
                  <a:ln>
                    <a:noFill/>
                  </a:ln>
                  <a:solidFill>
                    <a:srgbClr val="000000"/>
                  </a:solidFill>
                  <a:effectLst/>
                  <a:uLnTx/>
                  <a:uFillTx/>
                  <a:latin typeface="Segoe UI"/>
                  <a:ea typeface="+mn-ea"/>
                  <a:cs typeface="+mn-cs"/>
                </a:rPr>
                <a:t>R2 and up</a:t>
              </a:r>
            </a:p>
          </p:txBody>
        </p:sp>
        <p:sp>
          <p:nvSpPr>
            <p:cNvPr id="189" name="TextBox 188">
              <a:extLst>
                <a:ext uri="{FF2B5EF4-FFF2-40B4-BE49-F238E27FC236}">
                  <a16:creationId xmlns:a16="http://schemas.microsoft.com/office/drawing/2014/main" id="{258D5277-ADAB-4319-BB98-2BCBEA730874}"/>
                </a:ext>
              </a:extLst>
            </p:cNvPr>
            <p:cNvSpPr txBox="1"/>
            <p:nvPr/>
          </p:nvSpPr>
          <p:spPr>
            <a:xfrm>
              <a:off x="10535507" y="3569383"/>
              <a:ext cx="1059199" cy="415334"/>
            </a:xfrm>
            <a:prstGeom prst="rect">
              <a:avLst/>
            </a:prstGeom>
            <a:noFill/>
          </p:spPr>
          <p:txBody>
            <a:bodyPr wrap="square" lIns="0" tIns="0" rIns="0" bIns="0" rtlCol="0" anchor="ctr">
              <a:spAutoFit/>
            </a:body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867" b="0" i="0" u="none" strike="noStrike" kern="1200" cap="none" spc="0" normalizeH="0" baseline="0" noProof="0" dirty="0">
                  <a:ln>
                    <a:noFill/>
                  </a:ln>
                  <a:solidFill>
                    <a:srgbClr val="000000"/>
                  </a:solidFill>
                  <a:effectLst/>
                  <a:uLnTx/>
                  <a:uFillTx/>
                  <a:latin typeface="Segoe UI"/>
                  <a:ea typeface="+mn-ea"/>
                  <a:cs typeface="+mn-cs"/>
                </a:rPr>
                <a:t>Windows 10 Enterprise multi-session</a:t>
              </a:r>
              <a:endParaRPr kumimoji="0" lang="en-US" sz="9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92" name="Group 191">
              <a:extLst>
                <a:ext uri="{FF2B5EF4-FFF2-40B4-BE49-F238E27FC236}">
                  <a16:creationId xmlns:a16="http://schemas.microsoft.com/office/drawing/2014/main" id="{35FBBE9D-90EA-4ABC-B5DF-20F37AC2B1A0}"/>
                </a:ext>
              </a:extLst>
            </p:cNvPr>
            <p:cNvGrpSpPr/>
            <p:nvPr/>
          </p:nvGrpSpPr>
          <p:grpSpPr>
            <a:xfrm>
              <a:off x="7349220" y="4282462"/>
              <a:ext cx="475258" cy="469991"/>
              <a:chOff x="7918570" y="5608091"/>
              <a:chExt cx="475326" cy="470057"/>
            </a:xfrm>
          </p:grpSpPr>
          <p:sp>
            <p:nvSpPr>
              <p:cNvPr id="193" name="Rectangle 192">
                <a:extLst>
                  <a:ext uri="{FF2B5EF4-FFF2-40B4-BE49-F238E27FC236}">
                    <a16:creationId xmlns:a16="http://schemas.microsoft.com/office/drawing/2014/main" id="{11080E07-404C-4AFA-90C3-92490DEBE47A}"/>
                  </a:ext>
                </a:extLst>
              </p:cNvPr>
              <p:cNvSpPr/>
              <p:nvPr/>
            </p:nvSpPr>
            <p:spPr bwMode="auto">
              <a:xfrm>
                <a:off x="7951790" y="5636041"/>
                <a:ext cx="442106" cy="442107"/>
              </a:xfrm>
              <a:prstGeom prst="rect">
                <a:avLst/>
              </a:prstGeom>
              <a:solidFill>
                <a:schemeClr val="accent5"/>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monitor" title="Icon of a monitor">
                <a:extLst>
                  <a:ext uri="{FF2B5EF4-FFF2-40B4-BE49-F238E27FC236}">
                    <a16:creationId xmlns:a16="http://schemas.microsoft.com/office/drawing/2014/main" id="{A5BE429D-AEF5-43E0-A878-4C13AD839CCF}"/>
                  </a:ext>
                </a:extLst>
              </p:cNvPr>
              <p:cNvSpPr>
                <a:spLocks noChangeAspect="1" noEditPoints="1"/>
              </p:cNvSpPr>
              <p:nvPr/>
            </p:nvSpPr>
            <p:spPr bwMode="auto">
              <a:xfrm>
                <a:off x="7957531" y="5706932"/>
                <a:ext cx="245335" cy="1880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1" rtl="0" eaLnBrk="1" fontAlgn="base" latinLnBrk="0" hangingPunct="1">
                  <a:lnSpc>
                    <a:spcPct val="100000"/>
                  </a:lnSpc>
                  <a:spcBef>
                    <a:spcPts val="0"/>
                  </a:spcBef>
                  <a:spcAft>
                    <a:spcPts val="0"/>
                  </a:spcAft>
                  <a:buClrTx/>
                  <a:buSzTx/>
                  <a:buFontTx/>
                  <a:buNone/>
                  <a:tabLst/>
                  <a:defRPr/>
                </a:pPr>
                <a:endParaRPr kumimoji="0" lang="en-US" sz="16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95" name="Rectangle 194">
                <a:extLst>
                  <a:ext uri="{FF2B5EF4-FFF2-40B4-BE49-F238E27FC236}">
                    <a16:creationId xmlns:a16="http://schemas.microsoft.com/office/drawing/2014/main" id="{99CE79BC-7E5A-44A6-B815-1AD7ECAD1AC1}"/>
                  </a:ext>
                </a:extLst>
              </p:cNvPr>
              <p:cNvSpPr/>
              <p:nvPr/>
            </p:nvSpPr>
            <p:spPr bwMode="auto">
              <a:xfrm>
                <a:off x="7918570" y="5608091"/>
                <a:ext cx="442106" cy="442107"/>
              </a:xfrm>
              <a:prstGeom prst="rect">
                <a:avLst/>
              </a:prstGeom>
              <a:solidFill>
                <a:srgbClr val="F3F3F3"/>
              </a:solidFill>
              <a:ln w="12700" cap="rnd">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monitor" title="Icon of a monitor">
                <a:extLst>
                  <a:ext uri="{FF2B5EF4-FFF2-40B4-BE49-F238E27FC236}">
                    <a16:creationId xmlns:a16="http://schemas.microsoft.com/office/drawing/2014/main" id="{F6671E0D-BD0A-4F6B-9C15-EAE2B603E5AD}"/>
                  </a:ext>
                </a:extLst>
              </p:cNvPr>
              <p:cNvSpPr>
                <a:spLocks noChangeAspect="1" noEditPoints="1"/>
              </p:cNvSpPr>
              <p:nvPr/>
            </p:nvSpPr>
            <p:spPr bwMode="auto">
              <a:xfrm>
                <a:off x="8016955" y="5710287"/>
                <a:ext cx="245335" cy="1880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1" rtl="0" eaLnBrk="1" fontAlgn="base" latinLnBrk="0" hangingPunct="1">
                  <a:lnSpc>
                    <a:spcPct val="100000"/>
                  </a:lnSpc>
                  <a:spcBef>
                    <a:spcPts val="0"/>
                  </a:spcBef>
                  <a:spcAft>
                    <a:spcPts val="0"/>
                  </a:spcAft>
                  <a:buClrTx/>
                  <a:buSzTx/>
                  <a:buFontTx/>
                  <a:buNone/>
                  <a:tabLst/>
                  <a:defRPr/>
                </a:pPr>
                <a:endParaRPr kumimoji="0" lang="en-US" sz="16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99" name="Group 98">
              <a:extLst>
                <a:ext uri="{FF2B5EF4-FFF2-40B4-BE49-F238E27FC236}">
                  <a16:creationId xmlns:a16="http://schemas.microsoft.com/office/drawing/2014/main" id="{3A3243CF-E520-4E62-9440-E1A9005486A2}"/>
                </a:ext>
              </a:extLst>
            </p:cNvPr>
            <p:cNvGrpSpPr/>
            <p:nvPr/>
          </p:nvGrpSpPr>
          <p:grpSpPr>
            <a:xfrm>
              <a:off x="9980829" y="1871717"/>
              <a:ext cx="1357253" cy="497937"/>
              <a:chOff x="8120868" y="3791065"/>
              <a:chExt cx="1357446" cy="498008"/>
            </a:xfrm>
          </p:grpSpPr>
          <p:sp>
            <p:nvSpPr>
              <p:cNvPr id="100" name="TextBox 99">
                <a:extLst>
                  <a:ext uri="{FF2B5EF4-FFF2-40B4-BE49-F238E27FC236}">
                    <a16:creationId xmlns:a16="http://schemas.microsoft.com/office/drawing/2014/main" id="{46E76467-B42C-4C89-8572-261D93E516E3}"/>
                  </a:ext>
                </a:extLst>
              </p:cNvPr>
              <p:cNvSpPr txBox="1"/>
              <p:nvPr/>
            </p:nvSpPr>
            <p:spPr>
              <a:xfrm>
                <a:off x="8640521" y="3966824"/>
                <a:ext cx="837793" cy="141276"/>
              </a:xfrm>
              <a:prstGeom prst="rect">
                <a:avLst/>
              </a:prstGeom>
              <a:noFill/>
            </p:spPr>
            <p:txBody>
              <a:bodyPr wrap="square" lIns="0" tIns="0" rIns="0" bIns="0" rtlCol="0" anchor="ctr">
                <a:spAutoFit/>
              </a:body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Load balancing</a:t>
                </a:r>
              </a:p>
            </p:txBody>
          </p:sp>
          <p:grpSp>
            <p:nvGrpSpPr>
              <p:cNvPr id="102" name="Group 101">
                <a:extLst>
                  <a:ext uri="{FF2B5EF4-FFF2-40B4-BE49-F238E27FC236}">
                    <a16:creationId xmlns:a16="http://schemas.microsoft.com/office/drawing/2014/main" id="{8DF3BFC3-36E7-4828-8C4D-67BB4FC43997}"/>
                  </a:ext>
                </a:extLst>
              </p:cNvPr>
              <p:cNvGrpSpPr/>
              <p:nvPr/>
            </p:nvGrpSpPr>
            <p:grpSpPr>
              <a:xfrm>
                <a:off x="8120868" y="3791065"/>
                <a:ext cx="485242" cy="498008"/>
                <a:chOff x="8120868" y="3791065"/>
                <a:chExt cx="485242" cy="498008"/>
              </a:xfrm>
            </p:grpSpPr>
            <p:sp>
              <p:nvSpPr>
                <p:cNvPr id="103" name="Rectangle 102">
                  <a:extLst>
                    <a:ext uri="{FF2B5EF4-FFF2-40B4-BE49-F238E27FC236}">
                      <a16:creationId xmlns:a16="http://schemas.microsoft.com/office/drawing/2014/main" id="{49186DCF-5BBC-49CE-B7A4-8A54D709CF65}"/>
                    </a:ext>
                  </a:extLst>
                </p:cNvPr>
                <p:cNvSpPr/>
                <p:nvPr/>
              </p:nvSpPr>
              <p:spPr bwMode="auto">
                <a:xfrm>
                  <a:off x="8164004" y="3846966"/>
                  <a:ext cx="442106" cy="442107"/>
                </a:xfrm>
                <a:prstGeom prst="rect">
                  <a:avLst/>
                </a:prstGeom>
                <a:solidFill>
                  <a:schemeClr val="accent5"/>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a:extLst>
                    <a:ext uri="{FF2B5EF4-FFF2-40B4-BE49-F238E27FC236}">
                      <a16:creationId xmlns:a16="http://schemas.microsoft.com/office/drawing/2014/main" id="{55452E7F-992B-425D-93FE-EEB530B31A0E}"/>
                    </a:ext>
                  </a:extLst>
                </p:cNvPr>
                <p:cNvSpPr/>
                <p:nvPr/>
              </p:nvSpPr>
              <p:spPr bwMode="auto">
                <a:xfrm>
                  <a:off x="8142436" y="3819016"/>
                  <a:ext cx="442106" cy="442107"/>
                </a:xfrm>
                <a:prstGeom prst="rect">
                  <a:avLst/>
                </a:prstGeom>
                <a:solidFill>
                  <a:srgbClr val="B2B2B2"/>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Rectangle 107">
                  <a:extLst>
                    <a:ext uri="{FF2B5EF4-FFF2-40B4-BE49-F238E27FC236}">
                      <a16:creationId xmlns:a16="http://schemas.microsoft.com/office/drawing/2014/main" id="{6BE513A0-8795-4813-B40A-B2AB51287855}"/>
                    </a:ext>
                  </a:extLst>
                </p:cNvPr>
                <p:cNvSpPr/>
                <p:nvPr/>
              </p:nvSpPr>
              <p:spPr bwMode="auto">
                <a:xfrm>
                  <a:off x="8120868" y="3791065"/>
                  <a:ext cx="442106" cy="442107"/>
                </a:xfrm>
                <a:prstGeom prst="rect">
                  <a:avLst/>
                </a:prstGeom>
                <a:solidFill>
                  <a:srgbClr val="F3F3F3"/>
                </a:solidFill>
                <a:ln w="12700" cap="rnd">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11" name="MiniExpand_E93A" title="Icon of a rectangle on the lower-left inside a larger rectangle with an arrow pointed to the upper-right corner">
              <a:extLst>
                <a:ext uri="{FF2B5EF4-FFF2-40B4-BE49-F238E27FC236}">
                  <a16:creationId xmlns:a16="http://schemas.microsoft.com/office/drawing/2014/main" id="{6A9146AA-E1EC-4F26-8D29-576FC8143EDC}"/>
                </a:ext>
              </a:extLst>
            </p:cNvPr>
            <p:cNvSpPr>
              <a:spLocks noChangeAspect="1" noEditPoints="1"/>
            </p:cNvSpPr>
            <p:nvPr/>
          </p:nvSpPr>
          <p:spPr bwMode="auto">
            <a:xfrm>
              <a:off x="10085909" y="2004070"/>
              <a:ext cx="231832" cy="196240"/>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2700" cap="flat">
              <a:solidFill>
                <a:schemeClr val="accent1"/>
              </a:solidFill>
              <a:prstDash val="solid"/>
              <a:miter lim="800000"/>
              <a:headEnd/>
              <a:tailEnd/>
            </a:ln>
          </p:spPr>
          <p:txBody>
            <a:bodyPr vert="horz" wrap="square" lIns="89606" tIns="44804" rIns="89606" bIns="44804" numCol="1" anchor="t" anchorCtr="0" compatLnSpc="1">
              <a:prstTxWarp prst="textNoShape">
                <a:avLst/>
              </a:prstTxWarp>
            </a:bodyPr>
            <a:lstStyle/>
            <a:p>
              <a:pPr marL="0" marR="0" lvl="0" indent="0" algn="ctr" defTabSz="896031"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0" name="Rectangle: Rounded Corners 109">
              <a:extLst>
                <a:ext uri="{FF2B5EF4-FFF2-40B4-BE49-F238E27FC236}">
                  <a16:creationId xmlns:a16="http://schemas.microsoft.com/office/drawing/2014/main" id="{9FAD32B2-DFC6-4C4C-B1E5-90B8D7819C00}"/>
                </a:ext>
              </a:extLst>
            </p:cNvPr>
            <p:cNvSpPr/>
            <p:nvPr/>
          </p:nvSpPr>
          <p:spPr bwMode="auto">
            <a:xfrm>
              <a:off x="7111294" y="5244209"/>
              <a:ext cx="4542231" cy="1334356"/>
            </a:xfrm>
            <a:prstGeom prst="roundRect">
              <a:avLst>
                <a:gd name="adj" fmla="val 10215"/>
              </a:avLst>
            </a:prstGeom>
            <a:noFill/>
            <a:ln w="1905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TextBox 111">
              <a:extLst>
                <a:ext uri="{FF2B5EF4-FFF2-40B4-BE49-F238E27FC236}">
                  <a16:creationId xmlns:a16="http://schemas.microsoft.com/office/drawing/2014/main" id="{FD033E8D-A8A2-4C81-AE9E-8BDC1D2D10C2}"/>
                </a:ext>
              </a:extLst>
            </p:cNvPr>
            <p:cNvSpPr txBox="1"/>
            <p:nvPr/>
          </p:nvSpPr>
          <p:spPr>
            <a:xfrm>
              <a:off x="7330936" y="5444199"/>
              <a:ext cx="3431955" cy="141256"/>
            </a:xfrm>
            <a:prstGeom prst="rect">
              <a:avLst/>
            </a:prstGeom>
            <a:noFill/>
          </p:spPr>
          <p:txBody>
            <a:bodyPr wrap="square" lIns="0" tIns="0" rIns="0" bIns="0" rtlCol="0" anchor="ctr">
              <a:spAutoFit/>
            </a:bodyPr>
            <a:lstStyle/>
            <a:p>
              <a:pPr marL="0" marR="0" lvl="0" indent="0" algn="l" defTabSz="932509"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300" normalizeH="0" baseline="0" noProof="0" dirty="0">
                  <a:ln>
                    <a:noFill/>
                  </a:ln>
                  <a:solidFill>
                    <a:srgbClr val="282828"/>
                  </a:solidFill>
                  <a:effectLst/>
                  <a:uLnTx/>
                  <a:uFillTx/>
                  <a:latin typeface="Segoe UI Semibold"/>
                  <a:ea typeface="+mn-ea"/>
                  <a:cs typeface="+mn-cs"/>
                </a:rPr>
                <a:t>MANAGED BY MICROSOFT</a:t>
              </a:r>
            </a:p>
          </p:txBody>
        </p:sp>
        <p:grpSp>
          <p:nvGrpSpPr>
            <p:cNvPr id="116" name="Group 115">
              <a:extLst>
                <a:ext uri="{FF2B5EF4-FFF2-40B4-BE49-F238E27FC236}">
                  <a16:creationId xmlns:a16="http://schemas.microsoft.com/office/drawing/2014/main" id="{431E4C22-2C89-4B8A-979D-898282DF3791}"/>
                </a:ext>
              </a:extLst>
            </p:cNvPr>
            <p:cNvGrpSpPr/>
            <p:nvPr/>
          </p:nvGrpSpPr>
          <p:grpSpPr>
            <a:xfrm>
              <a:off x="7330931" y="5806760"/>
              <a:ext cx="1216389" cy="497934"/>
              <a:chOff x="8120868" y="3791065"/>
              <a:chExt cx="1216562" cy="498008"/>
            </a:xfrm>
          </p:grpSpPr>
          <p:sp>
            <p:nvSpPr>
              <p:cNvPr id="117" name="TextBox 116">
                <a:extLst>
                  <a:ext uri="{FF2B5EF4-FFF2-40B4-BE49-F238E27FC236}">
                    <a16:creationId xmlns:a16="http://schemas.microsoft.com/office/drawing/2014/main" id="{39048CA5-BE4E-4AC1-A6A0-A5283588B99D}"/>
                  </a:ext>
                </a:extLst>
              </p:cNvPr>
              <p:cNvSpPr txBox="1"/>
              <p:nvPr/>
            </p:nvSpPr>
            <p:spPr>
              <a:xfrm>
                <a:off x="8640521" y="3963512"/>
                <a:ext cx="696909" cy="141277"/>
              </a:xfrm>
              <a:prstGeom prst="rect">
                <a:avLst/>
              </a:prstGeom>
              <a:noFill/>
            </p:spPr>
            <p:txBody>
              <a:bodyPr wrap="square" lIns="0" tIns="0" rIns="0" bIns="0" rtlCol="0" anchor="ctr">
                <a:spAutoFit/>
              </a:body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Compute</a:t>
                </a:r>
              </a:p>
            </p:txBody>
          </p:sp>
          <p:grpSp>
            <p:nvGrpSpPr>
              <p:cNvPr id="119" name="Group 118">
                <a:extLst>
                  <a:ext uri="{FF2B5EF4-FFF2-40B4-BE49-F238E27FC236}">
                    <a16:creationId xmlns:a16="http://schemas.microsoft.com/office/drawing/2014/main" id="{22148D1A-CFB0-4892-AAC2-2E15FD384554}"/>
                  </a:ext>
                </a:extLst>
              </p:cNvPr>
              <p:cNvGrpSpPr/>
              <p:nvPr/>
            </p:nvGrpSpPr>
            <p:grpSpPr>
              <a:xfrm>
                <a:off x="8120868" y="3791065"/>
                <a:ext cx="485242" cy="498008"/>
                <a:chOff x="8120868" y="3791065"/>
                <a:chExt cx="485242" cy="498008"/>
              </a:xfrm>
            </p:grpSpPr>
            <p:sp>
              <p:nvSpPr>
                <p:cNvPr id="120" name="Rectangle 119">
                  <a:extLst>
                    <a:ext uri="{FF2B5EF4-FFF2-40B4-BE49-F238E27FC236}">
                      <a16:creationId xmlns:a16="http://schemas.microsoft.com/office/drawing/2014/main" id="{A99C9A4F-61E2-499E-9E89-0423C0613BFD}"/>
                    </a:ext>
                  </a:extLst>
                </p:cNvPr>
                <p:cNvSpPr/>
                <p:nvPr/>
              </p:nvSpPr>
              <p:spPr bwMode="auto">
                <a:xfrm>
                  <a:off x="8164004" y="3846966"/>
                  <a:ext cx="442106" cy="442107"/>
                </a:xfrm>
                <a:prstGeom prst="rect">
                  <a:avLst/>
                </a:prstGeom>
                <a:solidFill>
                  <a:schemeClr val="accent5"/>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7A94E36C-29CE-4D40-BC2C-216FEABC5DC4}"/>
                    </a:ext>
                  </a:extLst>
                </p:cNvPr>
                <p:cNvSpPr/>
                <p:nvPr/>
              </p:nvSpPr>
              <p:spPr bwMode="auto">
                <a:xfrm>
                  <a:off x="8142436" y="3819016"/>
                  <a:ext cx="442106" cy="442107"/>
                </a:xfrm>
                <a:prstGeom prst="rect">
                  <a:avLst/>
                </a:prstGeom>
                <a:solidFill>
                  <a:srgbClr val="B2B2B2"/>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a:extLst>
                    <a:ext uri="{FF2B5EF4-FFF2-40B4-BE49-F238E27FC236}">
                      <a16:creationId xmlns:a16="http://schemas.microsoft.com/office/drawing/2014/main" id="{A6318757-05A0-40E8-AB9C-09F1F0B67F11}"/>
                    </a:ext>
                  </a:extLst>
                </p:cNvPr>
                <p:cNvSpPr/>
                <p:nvPr/>
              </p:nvSpPr>
              <p:spPr bwMode="auto">
                <a:xfrm>
                  <a:off x="8120868" y="3791065"/>
                  <a:ext cx="442106" cy="442107"/>
                </a:xfrm>
                <a:prstGeom prst="rect">
                  <a:avLst/>
                </a:prstGeom>
                <a:solidFill>
                  <a:srgbClr val="F3F3F3"/>
                </a:solidFill>
                <a:ln w="12700" cap="rnd">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6" name="Group 125">
              <a:extLst>
                <a:ext uri="{FF2B5EF4-FFF2-40B4-BE49-F238E27FC236}">
                  <a16:creationId xmlns:a16="http://schemas.microsoft.com/office/drawing/2014/main" id="{D9C6A06C-C8F3-47E5-A0DA-965479A62E06}"/>
                </a:ext>
              </a:extLst>
            </p:cNvPr>
            <p:cNvGrpSpPr/>
            <p:nvPr/>
          </p:nvGrpSpPr>
          <p:grpSpPr>
            <a:xfrm>
              <a:off x="8669152" y="5797002"/>
              <a:ext cx="1216389" cy="497934"/>
              <a:chOff x="8120868" y="3791065"/>
              <a:chExt cx="1216562" cy="498008"/>
            </a:xfrm>
          </p:grpSpPr>
          <p:sp>
            <p:nvSpPr>
              <p:cNvPr id="127" name="TextBox 126">
                <a:extLst>
                  <a:ext uri="{FF2B5EF4-FFF2-40B4-BE49-F238E27FC236}">
                    <a16:creationId xmlns:a16="http://schemas.microsoft.com/office/drawing/2014/main" id="{9EA47F66-25A8-4E14-A51F-8AC5F4182D90}"/>
                  </a:ext>
                </a:extLst>
              </p:cNvPr>
              <p:cNvSpPr txBox="1"/>
              <p:nvPr/>
            </p:nvSpPr>
            <p:spPr>
              <a:xfrm>
                <a:off x="8640521" y="3963512"/>
                <a:ext cx="696909" cy="141277"/>
              </a:xfrm>
              <a:prstGeom prst="rect">
                <a:avLst/>
              </a:prstGeom>
              <a:noFill/>
            </p:spPr>
            <p:txBody>
              <a:bodyPr wrap="square" lIns="0" tIns="0" rIns="0" bIns="0" rtlCol="0" anchor="ctr">
                <a:spAutoFit/>
              </a:body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Storage</a:t>
                </a:r>
              </a:p>
            </p:txBody>
          </p:sp>
          <p:grpSp>
            <p:nvGrpSpPr>
              <p:cNvPr id="128" name="Group 127">
                <a:extLst>
                  <a:ext uri="{FF2B5EF4-FFF2-40B4-BE49-F238E27FC236}">
                    <a16:creationId xmlns:a16="http://schemas.microsoft.com/office/drawing/2014/main" id="{7874C92E-E16B-49EC-A887-304AECDC486A}"/>
                  </a:ext>
                </a:extLst>
              </p:cNvPr>
              <p:cNvGrpSpPr/>
              <p:nvPr/>
            </p:nvGrpSpPr>
            <p:grpSpPr>
              <a:xfrm>
                <a:off x="8120868" y="3791065"/>
                <a:ext cx="485242" cy="498008"/>
                <a:chOff x="8120868" y="3791065"/>
                <a:chExt cx="485242" cy="498008"/>
              </a:xfrm>
            </p:grpSpPr>
            <p:sp>
              <p:nvSpPr>
                <p:cNvPr id="129" name="Rectangle 128">
                  <a:extLst>
                    <a:ext uri="{FF2B5EF4-FFF2-40B4-BE49-F238E27FC236}">
                      <a16:creationId xmlns:a16="http://schemas.microsoft.com/office/drawing/2014/main" id="{FC77B372-DDE4-4043-8A45-E89DD0966A24}"/>
                    </a:ext>
                  </a:extLst>
                </p:cNvPr>
                <p:cNvSpPr/>
                <p:nvPr/>
              </p:nvSpPr>
              <p:spPr bwMode="auto">
                <a:xfrm>
                  <a:off x="8164004" y="3846966"/>
                  <a:ext cx="442106" cy="442107"/>
                </a:xfrm>
                <a:prstGeom prst="rect">
                  <a:avLst/>
                </a:prstGeom>
                <a:solidFill>
                  <a:schemeClr val="accent5"/>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Rectangle 129">
                  <a:extLst>
                    <a:ext uri="{FF2B5EF4-FFF2-40B4-BE49-F238E27FC236}">
                      <a16:creationId xmlns:a16="http://schemas.microsoft.com/office/drawing/2014/main" id="{DDABD047-B211-4059-BAF2-CC90CA9CDFD4}"/>
                    </a:ext>
                  </a:extLst>
                </p:cNvPr>
                <p:cNvSpPr/>
                <p:nvPr/>
              </p:nvSpPr>
              <p:spPr bwMode="auto">
                <a:xfrm>
                  <a:off x="8142436" y="3819016"/>
                  <a:ext cx="442106" cy="442107"/>
                </a:xfrm>
                <a:prstGeom prst="rect">
                  <a:avLst/>
                </a:prstGeom>
                <a:solidFill>
                  <a:srgbClr val="B2B2B2"/>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Rectangle 134">
                  <a:extLst>
                    <a:ext uri="{FF2B5EF4-FFF2-40B4-BE49-F238E27FC236}">
                      <a16:creationId xmlns:a16="http://schemas.microsoft.com/office/drawing/2014/main" id="{4AF7B332-7FCA-415B-ADE3-0BFCABC97197}"/>
                    </a:ext>
                  </a:extLst>
                </p:cNvPr>
                <p:cNvSpPr/>
                <p:nvPr/>
              </p:nvSpPr>
              <p:spPr bwMode="auto">
                <a:xfrm>
                  <a:off x="8120868" y="3791065"/>
                  <a:ext cx="442106" cy="442107"/>
                </a:xfrm>
                <a:prstGeom prst="rect">
                  <a:avLst/>
                </a:prstGeom>
                <a:solidFill>
                  <a:srgbClr val="F3F3F3"/>
                </a:solidFill>
                <a:ln w="12700" cap="rnd">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2" name="Group 141">
              <a:extLst>
                <a:ext uri="{FF2B5EF4-FFF2-40B4-BE49-F238E27FC236}">
                  <a16:creationId xmlns:a16="http://schemas.microsoft.com/office/drawing/2014/main" id="{5C0FD1BD-AAB2-4C69-9728-EF3DE1289709}"/>
                </a:ext>
              </a:extLst>
            </p:cNvPr>
            <p:cNvGrpSpPr/>
            <p:nvPr/>
          </p:nvGrpSpPr>
          <p:grpSpPr>
            <a:xfrm>
              <a:off x="9980514" y="5800428"/>
              <a:ext cx="1216389" cy="497934"/>
              <a:chOff x="8120868" y="3791065"/>
              <a:chExt cx="1216562" cy="498008"/>
            </a:xfrm>
          </p:grpSpPr>
          <p:sp>
            <p:nvSpPr>
              <p:cNvPr id="143" name="TextBox 142">
                <a:extLst>
                  <a:ext uri="{FF2B5EF4-FFF2-40B4-BE49-F238E27FC236}">
                    <a16:creationId xmlns:a16="http://schemas.microsoft.com/office/drawing/2014/main" id="{EEF8B4A9-8295-4D33-8001-480D34380AD4}"/>
                  </a:ext>
                </a:extLst>
              </p:cNvPr>
              <p:cNvSpPr txBox="1"/>
              <p:nvPr/>
            </p:nvSpPr>
            <p:spPr>
              <a:xfrm>
                <a:off x="8640521" y="3963512"/>
                <a:ext cx="696909" cy="141277"/>
              </a:xfrm>
              <a:prstGeom prst="rect">
                <a:avLst/>
              </a:prstGeom>
              <a:noFill/>
            </p:spPr>
            <p:txBody>
              <a:bodyPr wrap="square" lIns="0" tIns="0" rIns="0" bIns="0" rtlCol="0" anchor="ctr">
                <a:spAutoFit/>
              </a:body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Networking</a:t>
                </a:r>
              </a:p>
            </p:txBody>
          </p:sp>
          <p:grpSp>
            <p:nvGrpSpPr>
              <p:cNvPr id="146" name="Group 145">
                <a:extLst>
                  <a:ext uri="{FF2B5EF4-FFF2-40B4-BE49-F238E27FC236}">
                    <a16:creationId xmlns:a16="http://schemas.microsoft.com/office/drawing/2014/main" id="{DCE741D1-7B70-4375-B440-08DAE1F3F4DF}"/>
                  </a:ext>
                </a:extLst>
              </p:cNvPr>
              <p:cNvGrpSpPr/>
              <p:nvPr/>
            </p:nvGrpSpPr>
            <p:grpSpPr>
              <a:xfrm>
                <a:off x="8120868" y="3791065"/>
                <a:ext cx="485242" cy="498008"/>
                <a:chOff x="8120868" y="3791065"/>
                <a:chExt cx="485242" cy="498008"/>
              </a:xfrm>
            </p:grpSpPr>
            <p:sp>
              <p:nvSpPr>
                <p:cNvPr id="148" name="Rectangle 147">
                  <a:extLst>
                    <a:ext uri="{FF2B5EF4-FFF2-40B4-BE49-F238E27FC236}">
                      <a16:creationId xmlns:a16="http://schemas.microsoft.com/office/drawing/2014/main" id="{ED8D2DCE-E746-4AC2-B02D-18463800B063}"/>
                    </a:ext>
                  </a:extLst>
                </p:cNvPr>
                <p:cNvSpPr/>
                <p:nvPr/>
              </p:nvSpPr>
              <p:spPr bwMode="auto">
                <a:xfrm>
                  <a:off x="8164004" y="3846966"/>
                  <a:ext cx="442106" cy="442107"/>
                </a:xfrm>
                <a:prstGeom prst="rect">
                  <a:avLst/>
                </a:prstGeom>
                <a:solidFill>
                  <a:schemeClr val="accent5"/>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Rectangle 148">
                  <a:extLst>
                    <a:ext uri="{FF2B5EF4-FFF2-40B4-BE49-F238E27FC236}">
                      <a16:creationId xmlns:a16="http://schemas.microsoft.com/office/drawing/2014/main" id="{A06D8BBA-4530-4509-89DC-886BBC8C22CB}"/>
                    </a:ext>
                  </a:extLst>
                </p:cNvPr>
                <p:cNvSpPr/>
                <p:nvPr/>
              </p:nvSpPr>
              <p:spPr bwMode="auto">
                <a:xfrm>
                  <a:off x="8142436" y="3819016"/>
                  <a:ext cx="442106" cy="442107"/>
                </a:xfrm>
                <a:prstGeom prst="rect">
                  <a:avLst/>
                </a:prstGeom>
                <a:solidFill>
                  <a:srgbClr val="B2B2B2"/>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Rectangle 152">
                  <a:extLst>
                    <a:ext uri="{FF2B5EF4-FFF2-40B4-BE49-F238E27FC236}">
                      <a16:creationId xmlns:a16="http://schemas.microsoft.com/office/drawing/2014/main" id="{5FA37451-D31A-4592-A1C7-0876C9ECC02C}"/>
                    </a:ext>
                  </a:extLst>
                </p:cNvPr>
                <p:cNvSpPr/>
                <p:nvPr/>
              </p:nvSpPr>
              <p:spPr bwMode="auto">
                <a:xfrm>
                  <a:off x="8120868" y="3791065"/>
                  <a:ext cx="442106" cy="442107"/>
                </a:xfrm>
                <a:prstGeom prst="rect">
                  <a:avLst/>
                </a:prstGeom>
                <a:solidFill>
                  <a:srgbClr val="F3F3F3"/>
                </a:solidFill>
                <a:ln w="12700" cap="rnd">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9" name="Graphic 8" descr="City">
              <a:extLst>
                <a:ext uri="{FF2B5EF4-FFF2-40B4-BE49-F238E27FC236}">
                  <a16:creationId xmlns:a16="http://schemas.microsoft.com/office/drawing/2014/main" id="{108BB327-8CBC-4AB4-AD6E-743B349150C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678329" y="5818852"/>
              <a:ext cx="442446" cy="442446"/>
            </a:xfrm>
            <a:prstGeom prst="rect">
              <a:avLst/>
            </a:prstGeom>
          </p:spPr>
        </p:pic>
        <p:pic>
          <p:nvPicPr>
            <p:cNvPr id="11" name="Graphic 10" descr="Signal">
              <a:extLst>
                <a:ext uri="{FF2B5EF4-FFF2-40B4-BE49-F238E27FC236}">
                  <a16:creationId xmlns:a16="http://schemas.microsoft.com/office/drawing/2014/main" id="{028FDD2E-FFED-4FFA-97CA-5ED1954C03C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999668" y="5828398"/>
              <a:ext cx="403745" cy="403745"/>
            </a:xfrm>
            <a:prstGeom prst="rect">
              <a:avLst/>
            </a:prstGeom>
          </p:spPr>
        </p:pic>
        <p:pic>
          <p:nvPicPr>
            <p:cNvPr id="16" name="Graphic 15" descr="Gears">
              <a:extLst>
                <a:ext uri="{FF2B5EF4-FFF2-40B4-BE49-F238E27FC236}">
                  <a16:creationId xmlns:a16="http://schemas.microsoft.com/office/drawing/2014/main" id="{ECA12E73-30FE-4A88-A6A7-1923710CA238}"/>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342020" y="5828811"/>
              <a:ext cx="414097" cy="414097"/>
            </a:xfrm>
            <a:prstGeom prst="rect">
              <a:avLst/>
            </a:prstGeom>
          </p:spPr>
        </p:pic>
        <p:cxnSp>
          <p:nvCxnSpPr>
            <p:cNvPr id="155" name="Straight Arrow Connector 154">
              <a:extLst>
                <a:ext uri="{FF2B5EF4-FFF2-40B4-BE49-F238E27FC236}">
                  <a16:creationId xmlns:a16="http://schemas.microsoft.com/office/drawing/2014/main" id="{681FAABF-907D-4A11-8E6E-48ACE68B60E0}"/>
                </a:ext>
              </a:extLst>
            </p:cNvPr>
            <p:cNvCxnSpPr>
              <a:cxnSpLocks/>
            </p:cNvCxnSpPr>
            <p:nvPr/>
          </p:nvCxnSpPr>
          <p:spPr>
            <a:xfrm>
              <a:off x="9339858" y="4985407"/>
              <a:ext cx="0" cy="272639"/>
            </a:xfrm>
            <a:prstGeom prst="straightConnector1">
              <a:avLst/>
            </a:prstGeom>
            <a:ln w="12700" cap="rnd">
              <a:solidFill>
                <a:schemeClr val="tx1"/>
              </a:solidFill>
              <a:prstDash val="sysDot"/>
              <a:headEnd type="none"/>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365390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D41B7FA3-E62F-4FC5-8BA5-0EEEAFEB6451}"/>
              </a:ext>
            </a:extLst>
          </p:cNvPr>
          <p:cNvSpPr txBox="1">
            <a:spLocks/>
          </p:cNvSpPr>
          <p:nvPr/>
        </p:nvSpPr>
        <p:spPr>
          <a:xfrm>
            <a:off x="274638" y="292081"/>
            <a:ext cx="12151762" cy="661437"/>
          </a:xfrm>
          <a:prstGeom prst="rect">
            <a:avLst/>
          </a:prstGeom>
        </p:spPr>
        <p:txBody>
          <a:bodyPr anchor="t"/>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z="3200" spc="-150" dirty="0">
                <a:solidFill>
                  <a:schemeClr val="tx2">
                    <a:lumMod val="75000"/>
                    <a:lumOff val="25000"/>
                  </a:schemeClr>
                </a:solidFill>
                <a:cs typeface="Segoe UI" pitchFamily="34" charset="0"/>
              </a:rPr>
              <a:t>Worldwide Desktop as a Service market is growing</a:t>
            </a:r>
          </a:p>
        </p:txBody>
      </p:sp>
      <p:grpSp>
        <p:nvGrpSpPr>
          <p:cNvPr id="2" name="Group 1">
            <a:extLst>
              <a:ext uri="{FF2B5EF4-FFF2-40B4-BE49-F238E27FC236}">
                <a16:creationId xmlns:a16="http://schemas.microsoft.com/office/drawing/2014/main" id="{1DD14715-6A6B-419B-8A43-42CE940A6528}"/>
              </a:ext>
            </a:extLst>
          </p:cNvPr>
          <p:cNvGrpSpPr/>
          <p:nvPr/>
        </p:nvGrpSpPr>
        <p:grpSpPr>
          <a:xfrm>
            <a:off x="532508" y="2304476"/>
            <a:ext cx="3302891" cy="3001562"/>
            <a:chOff x="532508" y="2304476"/>
            <a:chExt cx="3302891" cy="3001562"/>
          </a:xfrm>
        </p:grpSpPr>
        <p:pic>
          <p:nvPicPr>
            <p:cNvPr id="14" name="Picture 13">
              <a:extLst>
                <a:ext uri="{FF2B5EF4-FFF2-40B4-BE49-F238E27FC236}">
                  <a16:creationId xmlns:a16="http://schemas.microsoft.com/office/drawing/2014/main" id="{EECAD5F4-41BD-45BB-B387-4847332AA633}"/>
                </a:ext>
              </a:extLst>
            </p:cNvPr>
            <p:cNvPicPr>
              <a:picLocks noChangeAspect="1"/>
            </p:cNvPicPr>
            <p:nvPr/>
          </p:nvPicPr>
          <p:blipFill>
            <a:blip r:embed="rId3"/>
            <a:stretch>
              <a:fillRect/>
            </a:stretch>
          </p:blipFill>
          <p:spPr>
            <a:xfrm>
              <a:off x="532508" y="2304476"/>
              <a:ext cx="3001562" cy="3001562"/>
            </a:xfrm>
            <a:prstGeom prst="rect">
              <a:avLst/>
            </a:prstGeom>
          </p:spPr>
        </p:pic>
        <p:sp>
          <p:nvSpPr>
            <p:cNvPr id="3" name="Rectangle 2">
              <a:extLst>
                <a:ext uri="{FF2B5EF4-FFF2-40B4-BE49-F238E27FC236}">
                  <a16:creationId xmlns:a16="http://schemas.microsoft.com/office/drawing/2014/main" id="{37BB2F26-0048-4441-877A-D53FAD2F0F13}"/>
                </a:ext>
              </a:extLst>
            </p:cNvPr>
            <p:cNvSpPr/>
            <p:nvPr/>
          </p:nvSpPr>
          <p:spPr>
            <a:xfrm>
              <a:off x="833838" y="3039445"/>
              <a:ext cx="3001561" cy="915635"/>
            </a:xfrm>
            <a:prstGeom prst="rect">
              <a:avLst/>
            </a:prstGeom>
          </p:spPr>
          <p:txBody>
            <a:bodyPr wrap="square" lIns="91440" tIns="0" rIns="91440" bIns="0" anchor="t" anchorCtr="0">
              <a:spAutoFit/>
            </a:bodyPr>
            <a:lstStyle/>
            <a:p>
              <a:pPr marL="0" marR="0" lvl="0" indent="0" algn="ctr" defTabSz="914224" rtl="0" eaLnBrk="1" fontAlgn="auto" latinLnBrk="0" hangingPunct="1">
                <a:lnSpc>
                  <a:spcPct val="85000"/>
                </a:lnSpc>
                <a:spcBef>
                  <a:spcPts val="0"/>
                </a:spcBef>
                <a:spcAft>
                  <a:spcPts val="0"/>
                </a:spcAft>
                <a:buClrTx/>
                <a:buSzTx/>
                <a:buFontTx/>
                <a:buNone/>
                <a:tabLst/>
                <a:defRPr/>
              </a:pPr>
              <a:r>
                <a:rPr kumimoji="0" lang="en-US" sz="7000" b="0" i="0" u="none" strike="noStrike" kern="0" cap="none" spc="-30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32.1%</a:t>
              </a:r>
              <a:endParaRPr kumimoji="0" lang="en-US" sz="70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6" name="Rectangle 5">
              <a:extLst>
                <a:ext uri="{FF2B5EF4-FFF2-40B4-BE49-F238E27FC236}">
                  <a16:creationId xmlns:a16="http://schemas.microsoft.com/office/drawing/2014/main" id="{368E8A65-C8BB-43DC-A7D9-D844020C6C6F}"/>
                </a:ext>
              </a:extLst>
            </p:cNvPr>
            <p:cNvSpPr/>
            <p:nvPr/>
          </p:nvSpPr>
          <p:spPr>
            <a:xfrm>
              <a:off x="1298887" y="3929680"/>
              <a:ext cx="1935163" cy="584775"/>
            </a:xfrm>
            <a:prstGeom prst="rect">
              <a:avLst/>
            </a:prstGeom>
          </p:spPr>
          <p:txBody>
            <a:bodyPr wrap="square">
              <a:spAutoFit/>
            </a:bodyPr>
            <a:lstStyle/>
            <a:p>
              <a:pPr marL="0" marR="0" lvl="0" indent="0" algn="l" defTabSz="932688" rtl="0" eaLnBrk="1" fontAlgn="auto" latinLnBrk="0" hangingPunct="1">
                <a:lnSpc>
                  <a:spcPct val="100000"/>
                </a:lnSpc>
                <a:spcBef>
                  <a:spcPts val="1961"/>
                </a:spcBef>
                <a:spcAft>
                  <a:spcPts val="0"/>
                </a:spcAft>
                <a:buClrTx/>
                <a:buSzTx/>
                <a:buFontTx/>
                <a:buNone/>
                <a:tabLst/>
                <a:defRPr/>
              </a:pPr>
              <a:r>
                <a:rPr kumimoji="0" lang="en-US" sz="1600" b="0" i="0" u="none" strike="noStrike" kern="1200" cap="none" spc="0" normalizeH="0" baseline="0" noProof="0">
                  <a:ln>
                    <a:noFill/>
                  </a:ln>
                  <a:solidFill>
                    <a:srgbClr val="282828"/>
                  </a:solidFill>
                  <a:effectLst/>
                  <a:uLnTx/>
                  <a:uFillTx/>
                  <a:latin typeface="Segoe UI"/>
                  <a:ea typeface="+mn-ea"/>
                  <a:cs typeface="Segoe UI Light" panose="020B0502040204020203" pitchFamily="34" charset="0"/>
                </a:rPr>
                <a:t>Compound annual growth rate*</a:t>
              </a:r>
            </a:p>
          </p:txBody>
        </p:sp>
      </p:grpSp>
      <p:grpSp>
        <p:nvGrpSpPr>
          <p:cNvPr id="10" name="Group 9">
            <a:extLst>
              <a:ext uri="{FF2B5EF4-FFF2-40B4-BE49-F238E27FC236}">
                <a16:creationId xmlns:a16="http://schemas.microsoft.com/office/drawing/2014/main" id="{D769816B-C9B4-451C-A89B-8B88F955FB60}"/>
              </a:ext>
            </a:extLst>
          </p:cNvPr>
          <p:cNvGrpSpPr/>
          <p:nvPr/>
        </p:nvGrpSpPr>
        <p:grpSpPr>
          <a:xfrm>
            <a:off x="4286315" y="2112558"/>
            <a:ext cx="3327805" cy="3321636"/>
            <a:chOff x="4286315" y="2112558"/>
            <a:chExt cx="3327805" cy="3321636"/>
          </a:xfrm>
        </p:grpSpPr>
        <p:pic>
          <p:nvPicPr>
            <p:cNvPr id="17" name="Picture 16">
              <a:extLst>
                <a:ext uri="{FF2B5EF4-FFF2-40B4-BE49-F238E27FC236}">
                  <a16:creationId xmlns:a16="http://schemas.microsoft.com/office/drawing/2014/main" id="{F660E133-4D92-4EB4-BFE3-90385D2354AB}"/>
                </a:ext>
              </a:extLst>
            </p:cNvPr>
            <p:cNvPicPr>
              <a:picLocks noChangeAspect="1"/>
            </p:cNvPicPr>
            <p:nvPr/>
          </p:nvPicPr>
          <p:blipFill>
            <a:blip r:embed="rId4"/>
            <a:stretch>
              <a:fillRect/>
            </a:stretch>
          </p:blipFill>
          <p:spPr>
            <a:xfrm>
              <a:off x="4286315" y="2112558"/>
              <a:ext cx="3327805" cy="3321636"/>
            </a:xfrm>
            <a:prstGeom prst="rect">
              <a:avLst/>
            </a:prstGeom>
          </p:spPr>
        </p:pic>
        <p:sp>
          <p:nvSpPr>
            <p:cNvPr id="4" name="Rectangle 3">
              <a:extLst>
                <a:ext uri="{FF2B5EF4-FFF2-40B4-BE49-F238E27FC236}">
                  <a16:creationId xmlns:a16="http://schemas.microsoft.com/office/drawing/2014/main" id="{5A449973-00BD-47B5-B454-A02000449BFD}"/>
                </a:ext>
              </a:extLst>
            </p:cNvPr>
            <p:cNvSpPr/>
            <p:nvPr/>
          </p:nvSpPr>
          <p:spPr>
            <a:xfrm>
              <a:off x="4698851" y="3039445"/>
              <a:ext cx="2467272" cy="915635"/>
            </a:xfrm>
            <a:prstGeom prst="rect">
              <a:avLst/>
            </a:prstGeom>
          </p:spPr>
          <p:txBody>
            <a:bodyPr wrap="square" lIns="91440" tIns="0" rIns="91440" bIns="0" anchor="t" anchorCtr="0">
              <a:spAutoFit/>
            </a:bodyPr>
            <a:lstStyle/>
            <a:p>
              <a:pPr marL="0" marR="0" lvl="0" indent="0" algn="ctr" defTabSz="914224" rtl="0" eaLnBrk="1" fontAlgn="auto" latinLnBrk="0" hangingPunct="1">
                <a:lnSpc>
                  <a:spcPct val="85000"/>
                </a:lnSpc>
                <a:spcBef>
                  <a:spcPts val="0"/>
                </a:spcBef>
                <a:spcAft>
                  <a:spcPts val="0"/>
                </a:spcAft>
                <a:buClrTx/>
                <a:buSzTx/>
                <a:buFontTx/>
                <a:buNone/>
                <a:tabLst/>
                <a:defRPr/>
              </a:pPr>
              <a:r>
                <a:rPr kumimoji="0" lang="en-US" sz="7000" b="0" i="0" u="none" strike="noStrike" kern="0" cap="none" spc="-30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$2.99B</a:t>
              </a:r>
              <a:endParaRPr kumimoji="0" lang="en-US" sz="70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7" name="Rectangle 6">
              <a:extLst>
                <a:ext uri="{FF2B5EF4-FFF2-40B4-BE49-F238E27FC236}">
                  <a16:creationId xmlns:a16="http://schemas.microsoft.com/office/drawing/2014/main" id="{88E25D23-1EBE-41B9-8154-3918C05D86B0}"/>
                </a:ext>
              </a:extLst>
            </p:cNvPr>
            <p:cNvSpPr/>
            <p:nvPr/>
          </p:nvSpPr>
          <p:spPr>
            <a:xfrm>
              <a:off x="4698851" y="3929680"/>
              <a:ext cx="2467272" cy="584775"/>
            </a:xfrm>
            <a:prstGeom prst="rect">
              <a:avLst/>
            </a:prstGeom>
          </p:spPr>
          <p:txBody>
            <a:bodyPr wrap="square">
              <a:spAutoFit/>
            </a:bodyPr>
            <a:lstStyle/>
            <a:p>
              <a:pPr marL="0" marR="0" lvl="0" indent="0" algn="l" defTabSz="932688" rtl="0" eaLnBrk="1" fontAlgn="auto" latinLnBrk="0" hangingPunct="1">
                <a:lnSpc>
                  <a:spcPct val="100000"/>
                </a:lnSpc>
                <a:spcBef>
                  <a:spcPts val="1961"/>
                </a:spcBef>
                <a:spcAft>
                  <a:spcPts val="0"/>
                </a:spcAft>
                <a:buClrTx/>
                <a:buSzTx/>
                <a:buFontTx/>
                <a:buNone/>
                <a:tabLst/>
                <a:defRPr/>
              </a:pPr>
              <a:r>
                <a:rPr kumimoji="0" lang="en-US" sz="1600" b="0" i="0" u="none" strike="noStrike" kern="1200" cap="none" spc="0" normalizeH="0" baseline="0" noProof="0" err="1">
                  <a:ln>
                    <a:noFill/>
                  </a:ln>
                  <a:solidFill>
                    <a:srgbClr val="282828"/>
                  </a:solidFill>
                  <a:effectLst/>
                  <a:uLnTx/>
                  <a:uFillTx/>
                  <a:latin typeface="Segoe UI"/>
                  <a:ea typeface="+mn-ea"/>
                  <a:cs typeface="Segoe UI Light" panose="020B0502040204020203" pitchFamily="34" charset="0"/>
                </a:rPr>
                <a:t>DaaS</a:t>
              </a:r>
              <a:r>
                <a:rPr kumimoji="0" lang="en-US" sz="1600" b="0" i="0" u="none" strike="noStrike" kern="1200" cap="none" spc="0" normalizeH="0" baseline="0" noProof="0">
                  <a:ln>
                    <a:noFill/>
                  </a:ln>
                  <a:solidFill>
                    <a:srgbClr val="282828"/>
                  </a:solidFill>
                  <a:effectLst/>
                  <a:uLnTx/>
                  <a:uFillTx/>
                  <a:latin typeface="Segoe UI"/>
                  <a:ea typeface="+mn-ea"/>
                  <a:cs typeface="Segoe UI Light" panose="020B0502040204020203" pitchFamily="34" charset="0"/>
                </a:rPr>
                <a:t> revenue forecasted to grow to in 2021*</a:t>
              </a:r>
            </a:p>
          </p:txBody>
        </p:sp>
      </p:grpSp>
      <p:grpSp>
        <p:nvGrpSpPr>
          <p:cNvPr id="11" name="Group 10">
            <a:extLst>
              <a:ext uri="{FF2B5EF4-FFF2-40B4-BE49-F238E27FC236}">
                <a16:creationId xmlns:a16="http://schemas.microsoft.com/office/drawing/2014/main" id="{1B101FDD-6716-478E-8765-D2AB66E831BE}"/>
              </a:ext>
            </a:extLst>
          </p:cNvPr>
          <p:cNvGrpSpPr/>
          <p:nvPr/>
        </p:nvGrpSpPr>
        <p:grpSpPr>
          <a:xfrm>
            <a:off x="8709266" y="2245609"/>
            <a:ext cx="3001562" cy="3140347"/>
            <a:chOff x="8709266" y="2245609"/>
            <a:chExt cx="3001562" cy="3140347"/>
          </a:xfrm>
        </p:grpSpPr>
        <p:pic>
          <p:nvPicPr>
            <p:cNvPr id="13" name="Picture 12">
              <a:extLst>
                <a:ext uri="{FF2B5EF4-FFF2-40B4-BE49-F238E27FC236}">
                  <a16:creationId xmlns:a16="http://schemas.microsoft.com/office/drawing/2014/main" id="{C60B7B1D-53F8-4C2C-9E85-1942CD7BE0CE}"/>
                </a:ext>
              </a:extLst>
            </p:cNvPr>
            <p:cNvPicPr>
              <a:picLocks noChangeAspect="1"/>
            </p:cNvPicPr>
            <p:nvPr/>
          </p:nvPicPr>
          <p:blipFill>
            <a:blip r:embed="rId5"/>
            <a:stretch>
              <a:fillRect/>
            </a:stretch>
          </p:blipFill>
          <p:spPr>
            <a:xfrm>
              <a:off x="8709266" y="2245609"/>
              <a:ext cx="3001562" cy="3140347"/>
            </a:xfrm>
            <a:prstGeom prst="rect">
              <a:avLst/>
            </a:prstGeom>
          </p:spPr>
        </p:pic>
        <p:sp>
          <p:nvSpPr>
            <p:cNvPr id="5" name="Rectangle 4">
              <a:extLst>
                <a:ext uri="{FF2B5EF4-FFF2-40B4-BE49-F238E27FC236}">
                  <a16:creationId xmlns:a16="http://schemas.microsoft.com/office/drawing/2014/main" id="{70EEB8E9-CFD8-4495-9624-2032A0480C53}"/>
                </a:ext>
              </a:extLst>
            </p:cNvPr>
            <p:cNvSpPr/>
            <p:nvPr/>
          </p:nvSpPr>
          <p:spPr>
            <a:xfrm>
              <a:off x="9526274" y="3039445"/>
              <a:ext cx="1715774" cy="915635"/>
            </a:xfrm>
            <a:prstGeom prst="rect">
              <a:avLst/>
            </a:prstGeom>
          </p:spPr>
          <p:txBody>
            <a:bodyPr wrap="square" lIns="91440" tIns="0" rIns="91440" bIns="0" anchor="t" anchorCtr="0">
              <a:spAutoFit/>
            </a:bodyPr>
            <a:lstStyle/>
            <a:p>
              <a:pPr marL="0" marR="0" lvl="0" indent="0" algn="ctr" defTabSz="914224" rtl="0" eaLnBrk="1" fontAlgn="auto" latinLnBrk="0" hangingPunct="1">
                <a:lnSpc>
                  <a:spcPct val="85000"/>
                </a:lnSpc>
                <a:spcBef>
                  <a:spcPts val="0"/>
                </a:spcBef>
                <a:spcAft>
                  <a:spcPts val="0"/>
                </a:spcAft>
                <a:buClrTx/>
                <a:buSzTx/>
                <a:buFontTx/>
                <a:buNone/>
                <a:tabLst/>
                <a:defRPr/>
              </a:pPr>
              <a:r>
                <a:rPr kumimoji="0" lang="en-US" sz="7000" b="0" i="0" u="none" strike="noStrike" kern="0" cap="none" spc="-30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50%</a:t>
              </a:r>
              <a:endParaRPr kumimoji="0" lang="en-US" sz="70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8" name="Rectangle 7">
              <a:extLst>
                <a:ext uri="{FF2B5EF4-FFF2-40B4-BE49-F238E27FC236}">
                  <a16:creationId xmlns:a16="http://schemas.microsoft.com/office/drawing/2014/main" id="{72769CD0-343E-4D62-A29D-AFB1A314BC0D}"/>
                </a:ext>
              </a:extLst>
            </p:cNvPr>
            <p:cNvSpPr/>
            <p:nvPr/>
          </p:nvSpPr>
          <p:spPr>
            <a:xfrm>
              <a:off x="9526275" y="3929680"/>
              <a:ext cx="1935163" cy="978729"/>
            </a:xfrm>
            <a:prstGeom prst="rect">
              <a:avLst/>
            </a:prstGeom>
          </p:spPr>
          <p:txBody>
            <a:bodyPr wrap="square">
              <a:spAutoFit/>
            </a:bodyPr>
            <a:lstStyle/>
            <a:p>
              <a:pPr marL="0" marR="0" lvl="0" indent="0" algn="l" defTabSz="913505" rtl="0" eaLnBrk="1" fontAlgn="base" latinLnBrk="0" hangingPunct="1">
                <a:lnSpc>
                  <a:spcPct val="90000"/>
                </a:lnSpc>
                <a:spcBef>
                  <a:spcPct val="20000"/>
                </a:spcBef>
                <a:spcAft>
                  <a:spcPct val="0"/>
                </a:spcAft>
                <a:buClrTx/>
                <a:buSzPct val="90000"/>
                <a:buFontTx/>
                <a:buNone/>
                <a:tabLst/>
                <a:defRPr/>
              </a:pPr>
              <a:r>
                <a:rPr kumimoji="0" lang="en-US" sz="1600" b="0" i="0" u="none" strike="noStrike" kern="1200" cap="none" spc="0" normalizeH="0" baseline="0" noProof="0">
                  <a:ln>
                    <a:noFill/>
                  </a:ln>
                  <a:solidFill>
                    <a:srgbClr val="181818"/>
                  </a:solidFill>
                  <a:effectLst/>
                  <a:uLnTx/>
                  <a:uFillTx/>
                  <a:latin typeface="Segoe UI"/>
                  <a:ea typeface="ＭＳ Ｐゴシック" charset="0"/>
                  <a:cs typeface="+mn-cs"/>
                </a:rPr>
                <a:t>of new VDI users will be deployed on </a:t>
              </a:r>
              <a:r>
                <a:rPr kumimoji="0" lang="en-US" sz="1600" b="0" i="0" u="none" strike="noStrike" kern="1200" cap="none" spc="0" normalizeH="0" baseline="0" noProof="0" err="1">
                  <a:ln>
                    <a:noFill/>
                  </a:ln>
                  <a:solidFill>
                    <a:srgbClr val="181818"/>
                  </a:solidFill>
                  <a:effectLst/>
                  <a:uLnTx/>
                  <a:uFillTx/>
                  <a:latin typeface="Segoe UI"/>
                  <a:ea typeface="ＭＳ Ｐゴシック" charset="0"/>
                  <a:cs typeface="+mn-cs"/>
                </a:rPr>
                <a:t>DaaS</a:t>
              </a:r>
              <a:r>
                <a:rPr kumimoji="0" lang="en-US" sz="1600" b="0" i="0" u="none" strike="noStrike" kern="1200" cap="none" spc="0" normalizeH="0" baseline="0" noProof="0">
                  <a:ln>
                    <a:noFill/>
                  </a:ln>
                  <a:solidFill>
                    <a:srgbClr val="181818"/>
                  </a:solidFill>
                  <a:effectLst/>
                  <a:uLnTx/>
                  <a:uFillTx/>
                  <a:latin typeface="Segoe UI"/>
                  <a:ea typeface="ＭＳ Ｐゴシック" charset="0"/>
                  <a:cs typeface="+mn-cs"/>
                </a:rPr>
                <a:t> platforms by 2019**</a:t>
              </a:r>
            </a:p>
          </p:txBody>
        </p:sp>
      </p:grpSp>
      <p:sp>
        <p:nvSpPr>
          <p:cNvPr id="16" name="Rectangle 15">
            <a:extLst>
              <a:ext uri="{FF2B5EF4-FFF2-40B4-BE49-F238E27FC236}">
                <a16:creationId xmlns:a16="http://schemas.microsoft.com/office/drawing/2014/main" id="{24A0E263-07E3-447E-8A1C-30B666C0B2AB}"/>
              </a:ext>
            </a:extLst>
          </p:cNvPr>
          <p:cNvSpPr/>
          <p:nvPr/>
        </p:nvSpPr>
        <p:spPr>
          <a:xfrm>
            <a:off x="274637" y="6529130"/>
            <a:ext cx="7259637" cy="507831"/>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43536"/>
                </a:solidFill>
                <a:effectLst/>
                <a:uLnTx/>
                <a:uFillTx/>
                <a:latin typeface="Segoe UI" panose="020B0502040204020203" pitchFamily="34" charset="0"/>
                <a:ea typeface="+mn-ea"/>
                <a:cs typeface="Segoe UI" panose="020B0502040204020203" pitchFamily="34" charset="0"/>
              </a:rPr>
              <a:t>*IDC Worldwide Desktop-as-a-Service Software Forecast, 2017-2021, Robert Young, June 2017, IDC</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43536"/>
                </a:solidFill>
                <a:effectLst/>
                <a:uLnTx/>
                <a:uFillTx/>
                <a:latin typeface="Segoe UI" panose="020B0502040204020203" pitchFamily="34" charset="0"/>
                <a:ea typeface="+mn-ea"/>
                <a:cs typeface="Segoe UI" panose="020B0502040204020203" pitchFamily="34" charset="0"/>
              </a:rPr>
              <a:t>**Gartner, Inc., When Midsize Organizations Should Select Desktop as a Service, Nathan Hill, Refreshed: July 19, 2018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A1A1A"/>
              </a:solidFill>
              <a:effectLst/>
              <a:uLnTx/>
              <a:uFillTx/>
              <a:latin typeface="Segoe UI Semibold"/>
              <a:ea typeface="+mn-ea"/>
              <a:cs typeface="+mn-cs"/>
            </a:endParaRPr>
          </a:p>
        </p:txBody>
      </p:sp>
    </p:spTree>
    <p:extLst>
      <p:ext uri="{BB962C8B-B14F-4D97-AF65-F5344CB8AC3E}">
        <p14:creationId xmlns:p14="http://schemas.microsoft.com/office/powerpoint/2010/main" val="61584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
            <a:extLst>
              <a:ext uri="{FF2B5EF4-FFF2-40B4-BE49-F238E27FC236}">
                <a16:creationId xmlns:a16="http://schemas.microsoft.com/office/drawing/2014/main" id="{212D97F8-F53B-45D6-AEDD-056A3C847654}"/>
              </a:ext>
            </a:extLst>
          </p:cNvPr>
          <p:cNvSpPr txBox="1">
            <a:spLocks/>
          </p:cNvSpPr>
          <p:nvPr/>
        </p:nvSpPr>
        <p:spPr>
          <a:xfrm>
            <a:off x="450081" y="1235545"/>
            <a:ext cx="11397361" cy="738664"/>
          </a:xfrm>
          <a:prstGeom prst="rect">
            <a:avLst/>
          </a:prstGeom>
        </p:spPr>
        <p:txBody>
          <a:bodyPr vert="horz" wrap="square" lIns="0" tIns="0" rIns="0" bIns="0" rtlCol="0" anchor="ctr">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40" kern="1200" spc="0" baseline="0">
                <a:solidFill>
                  <a:srgbClr val="000000"/>
                </a:solidFill>
                <a:latin typeface="+mn-lt"/>
                <a:ea typeface="+mn-ea"/>
                <a:cs typeface="+mn-cs"/>
              </a:defRPr>
            </a:lvl1pPr>
            <a:lvl2pPr marL="233149"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66298"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5162"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72691"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353535"/>
                </a:solidFill>
                <a:effectLst/>
                <a:uLnTx/>
                <a:uFillTx/>
                <a:latin typeface="Segoe UI"/>
                <a:ea typeface="+mn-ea"/>
                <a:cs typeface="+mn-cs"/>
              </a:rPr>
              <a:t>With the acquisition of FSLogix, eligible customers will get access to three core pieces of technology</a:t>
            </a:r>
          </a:p>
        </p:txBody>
      </p:sp>
      <p:sp>
        <p:nvSpPr>
          <p:cNvPr id="164" name="Rectangle 163">
            <a:extLst>
              <a:ext uri="{FF2B5EF4-FFF2-40B4-BE49-F238E27FC236}">
                <a16:creationId xmlns:a16="http://schemas.microsoft.com/office/drawing/2014/main" id="{50437C4D-6163-48CF-9F0B-77960E220A7A}"/>
              </a:ext>
            </a:extLst>
          </p:cNvPr>
          <p:cNvSpPr/>
          <p:nvPr/>
        </p:nvSpPr>
        <p:spPr>
          <a:xfrm>
            <a:off x="445690" y="2324513"/>
            <a:ext cx="10229172" cy="1578894"/>
          </a:xfrm>
          <a:prstGeom prst="rect">
            <a:avLst/>
          </a:prstGeom>
        </p:spPr>
        <p:txBody>
          <a:bodyPr wrap="square" lIns="0" tIns="0" rIns="0" bIns="0">
            <a:spAutoFit/>
          </a:bodyPr>
          <a:lstStyle/>
          <a:p>
            <a:pPr marL="0" marR="0" lvl="0" indent="0" algn="l" defTabSz="932563" rtl="0" eaLnBrk="1" fontAlgn="auto" latinLnBrk="0" hangingPunct="1">
              <a:lnSpc>
                <a:spcPct val="95000"/>
              </a:lnSpc>
              <a:spcBef>
                <a:spcPts val="0"/>
              </a:spcBef>
              <a:spcAft>
                <a:spcPts val="0"/>
              </a:spcAft>
              <a:buClrTx/>
              <a:buSzPct val="90000"/>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Profile Container</a:t>
            </a:r>
            <a:br>
              <a:rPr kumimoji="0" lang="en-US" sz="2400" b="0" i="0" u="none" strike="noStrike" kern="1200" cap="none" spc="0" normalizeH="0" baseline="0" noProof="0" dirty="0">
                <a:ln>
                  <a:noFill/>
                </a:ln>
                <a:solidFill>
                  <a:srgbClr val="0078D7"/>
                </a:solidFill>
                <a:effectLst/>
                <a:uLnTx/>
                <a:uFillTx/>
                <a:latin typeface="Segoe UI Semilight"/>
                <a:ea typeface="Calibri" panose="020F0502020204030204" pitchFamily="34" charset="0"/>
                <a:cs typeface="Times New Roman" panose="02020603050405020304" pitchFamily="18" charset="0"/>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Replacement for roaming profiles and folder redirection. Dramatically speeds up logon and application launch times.</a:t>
            </a:r>
          </a:p>
          <a:p>
            <a:pPr marL="0" marR="0" lvl="0" indent="0" algn="l" defTabSz="932563" rtl="0" eaLnBrk="1" fontAlgn="auto" latinLnBrk="0" hangingPunct="1">
              <a:lnSpc>
                <a:spcPct val="95000"/>
              </a:lnSpc>
              <a:spcBef>
                <a:spcPts val="0"/>
              </a:spcBef>
              <a:spcAft>
                <a:spcPts val="0"/>
              </a:spcAft>
              <a:buClrTx/>
              <a:buSzPct val="90000"/>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32563" rtl="0" eaLnBrk="1" fontAlgn="auto" latinLnBrk="0" hangingPunct="1">
              <a:lnSpc>
                <a:spcPct val="95000"/>
              </a:lnSpc>
              <a:spcBef>
                <a:spcPts val="0"/>
              </a:spcBef>
              <a:spcAft>
                <a:spcPts val="0"/>
              </a:spcAft>
              <a:buClrTx/>
              <a:buSzPct val="90000"/>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Includes Office 365 Container, which roams Office cache data (Outlook OST, OneDrive cache, Skype for Business GAL, etc.) and Windows Search DB with user in virtual desktop environments.</a:t>
            </a:r>
          </a:p>
        </p:txBody>
      </p:sp>
      <p:sp>
        <p:nvSpPr>
          <p:cNvPr id="165" name="Rectangle 164">
            <a:extLst>
              <a:ext uri="{FF2B5EF4-FFF2-40B4-BE49-F238E27FC236}">
                <a16:creationId xmlns:a16="http://schemas.microsoft.com/office/drawing/2014/main" id="{D1BD92B5-B4D6-4012-88C4-6FCD778D9CBC}"/>
              </a:ext>
            </a:extLst>
          </p:cNvPr>
          <p:cNvSpPr/>
          <p:nvPr/>
        </p:nvSpPr>
        <p:spPr>
          <a:xfrm>
            <a:off x="445690" y="4313239"/>
            <a:ext cx="10229172" cy="830997"/>
          </a:xfrm>
          <a:prstGeom prst="rect">
            <a:avLst/>
          </a:prstGeom>
        </p:spPr>
        <p:txBody>
          <a:bodyPr wrap="square" lIns="0" tIns="0" rIns="0" bIns="0">
            <a:spAutoFit/>
          </a:bodyPr>
          <a:lstStyle/>
          <a:p>
            <a:pPr marL="0" marR="0" lvl="0" indent="0" algn="l" defTabSz="914191" rtl="0" eaLnBrk="1" fontAlgn="auto" latinLnBrk="0" hangingPunct="1">
              <a:lnSpc>
                <a:spcPct val="100000"/>
              </a:lnSpc>
              <a:spcBef>
                <a:spcPts val="0"/>
              </a:spcBef>
              <a:spcAft>
                <a:spcPts val="784"/>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App Masking</a:t>
            </a:r>
            <a:br>
              <a:rPr kumimoji="0" lang="en-US" sz="1599" b="1" i="0" u="none" strike="noStrike" kern="1200" cap="none" spc="0" normalizeH="0" baseline="0" noProof="0" dirty="0">
                <a:ln>
                  <a:noFill/>
                </a:ln>
                <a:solidFill>
                  <a:prstClr val="black"/>
                </a:solidFill>
                <a:effectLst/>
                <a:uLnTx/>
                <a:uFillTx/>
                <a:latin typeface="Segoe UI Semilight"/>
                <a:ea typeface="+mn-ea"/>
                <a:cs typeface="Times New Roman" panose="02020603050405020304" pitchFamily="18" charset="0"/>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Minimize number of gold images by creating a single image with all applications. Excellent app compatibility with no packaging, sequencing, backend infrastructure, or virtualization. </a:t>
            </a:r>
          </a:p>
        </p:txBody>
      </p:sp>
      <p:sp>
        <p:nvSpPr>
          <p:cNvPr id="166" name="Rectangle 165">
            <a:extLst>
              <a:ext uri="{FF2B5EF4-FFF2-40B4-BE49-F238E27FC236}">
                <a16:creationId xmlns:a16="http://schemas.microsoft.com/office/drawing/2014/main" id="{CF622C9A-12A2-412C-A08E-BEBE63D118E7}"/>
              </a:ext>
            </a:extLst>
          </p:cNvPr>
          <p:cNvSpPr/>
          <p:nvPr/>
        </p:nvSpPr>
        <p:spPr>
          <a:xfrm>
            <a:off x="445688" y="5554068"/>
            <a:ext cx="10229173" cy="923330"/>
          </a:xfrm>
          <a:prstGeom prst="rect">
            <a:avLst/>
          </a:prstGeom>
        </p:spPr>
        <p:txBody>
          <a:bodyPr wrap="square" lIns="0" tIns="0" rIns="0" bIns="0">
            <a:spAutoFit/>
          </a:bodyPr>
          <a:lstStyle/>
          <a:p>
            <a:pPr marL="0" marR="0" lvl="0" indent="0" algn="l" defTabSz="914191" rtl="0" eaLnBrk="1" fontAlgn="auto" latinLnBrk="0" hangingPunct="1">
              <a:lnSpc>
                <a:spcPct val="100000"/>
              </a:lnSpc>
              <a:spcBef>
                <a:spcPts val="0"/>
              </a:spcBef>
              <a:spcAft>
                <a:spcPts val="784"/>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Java</a:t>
            </a:r>
            <a:r>
              <a:rPr kumimoji="0" lang="en-US" sz="2400" b="0" i="0" u="none" strike="noStrike" kern="1200" cap="none" spc="0" normalizeH="0" baseline="0" noProof="0" dirty="0">
                <a:ln>
                  <a:noFill/>
                </a:ln>
                <a:solidFill>
                  <a:srgbClr val="0078D7"/>
                </a:solidFill>
                <a:effectLst/>
                <a:uLnTx/>
                <a:uFillTx/>
                <a:latin typeface="Segoe UI Semilight"/>
                <a:ea typeface="+mn-ea"/>
                <a:cs typeface="Segoe UI"/>
              </a:rPr>
              <a:t> </a:t>
            </a: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Redirection</a:t>
            </a:r>
            <a:br>
              <a:rPr kumimoji="0" lang="en-US" sz="1599" b="1" i="0" u="none" strike="noStrike" kern="1200" cap="none" spc="0" normalizeH="0" baseline="0" noProof="0" dirty="0">
                <a:ln>
                  <a:noFill/>
                </a:ln>
                <a:solidFill>
                  <a:srgbClr val="505050"/>
                </a:solidFill>
                <a:effectLst/>
                <a:uLnTx/>
                <a:uFillTx/>
                <a:latin typeface="Segoe UI Semilight"/>
                <a:ea typeface="+mn-ea"/>
                <a:cs typeface="Segoe UI"/>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Helps protect the enterprise from vulnerabilities of multiple installed versions of Java by mapping specific versions to individual apps or websites.</a:t>
            </a:r>
          </a:p>
        </p:txBody>
      </p:sp>
      <p:sp>
        <p:nvSpPr>
          <p:cNvPr id="26" name="Title 2">
            <a:extLst>
              <a:ext uri="{FF2B5EF4-FFF2-40B4-BE49-F238E27FC236}">
                <a16:creationId xmlns:a16="http://schemas.microsoft.com/office/drawing/2014/main" id="{652A8801-BA28-49DB-86BE-D6AABF6295CB}"/>
              </a:ext>
            </a:extLst>
          </p:cNvPr>
          <p:cNvSpPr txBox="1">
            <a:spLocks/>
          </p:cNvSpPr>
          <p:nvPr/>
        </p:nvSpPr>
        <p:spPr>
          <a:xfrm>
            <a:off x="434975" y="449264"/>
            <a:ext cx="11563350" cy="773112"/>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200" b="0" kern="1200" cap="none" spc="-150" baseline="0">
                <a:ln w="3175">
                  <a:noFill/>
                </a:ln>
                <a:solidFill>
                  <a:srgbClr val="000000"/>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50" normalizeH="0" baseline="0" noProof="0" dirty="0">
                <a:ln w="3175">
                  <a:noFill/>
                </a:ln>
                <a:solidFill>
                  <a:srgbClr val="000000"/>
                </a:solidFill>
                <a:effectLst/>
                <a:uLnTx/>
                <a:uFillTx/>
                <a:latin typeface="Segoe UI Semibold"/>
                <a:ea typeface="+mn-ea"/>
                <a:cs typeface="Segoe UI" pitchFamily="34" charset="0"/>
              </a:rPr>
              <a:t>FSLogix Technologies</a:t>
            </a:r>
          </a:p>
        </p:txBody>
      </p:sp>
    </p:spTree>
    <p:extLst>
      <p:ext uri="{BB962C8B-B14F-4D97-AF65-F5344CB8AC3E}">
        <p14:creationId xmlns:p14="http://schemas.microsoft.com/office/powerpoint/2010/main" val="123218813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desktop computer sitting on a table&#10;&#10;Description generated with very high confidence">
            <a:extLst>
              <a:ext uri="{FF2B5EF4-FFF2-40B4-BE49-F238E27FC236}">
                <a16:creationId xmlns:a16="http://schemas.microsoft.com/office/drawing/2014/main" id="{D9F2066B-D26E-4057-ACCB-381288374E10}"/>
              </a:ext>
            </a:extLst>
          </p:cNvPr>
          <p:cNvPicPr>
            <a:picLocks noGrp="1" noChangeAspect="1"/>
          </p:cNvPicPr>
          <p:nvPr>
            <p:ph type="pic" sz="quarter" idx="4294967295"/>
          </p:nvPr>
        </p:nvPicPr>
        <p:blipFill rotWithShape="1">
          <a:blip r:embed="rId3" cstate="print">
            <a:extLst>
              <a:ext uri="{28A0092B-C50C-407E-A947-70E740481C1C}">
                <a14:useLocalDpi xmlns:a14="http://schemas.microsoft.com/office/drawing/2010/main"/>
              </a:ext>
            </a:extLst>
          </a:blip>
          <a:srcRect/>
          <a:stretch/>
        </p:blipFill>
        <p:spPr>
          <a:xfrm>
            <a:off x="6332538" y="0"/>
            <a:ext cx="6103937" cy="6994525"/>
          </a:xfrm>
        </p:spPr>
      </p:pic>
      <p:sp>
        <p:nvSpPr>
          <p:cNvPr id="5" name="Text Placeholder 4">
            <a:extLst>
              <a:ext uri="{FF2B5EF4-FFF2-40B4-BE49-F238E27FC236}">
                <a16:creationId xmlns:a16="http://schemas.microsoft.com/office/drawing/2014/main" id="{B172AFBC-7DDF-4F94-9A68-CA1BCFA0C052}"/>
              </a:ext>
            </a:extLst>
          </p:cNvPr>
          <p:cNvSpPr>
            <a:spLocks noGrp="1"/>
          </p:cNvSpPr>
          <p:nvPr>
            <p:ph type="body" sz="quarter" idx="10"/>
          </p:nvPr>
        </p:nvSpPr>
        <p:spPr>
          <a:xfrm>
            <a:off x="434975" y="1203325"/>
            <a:ext cx="5897563" cy="5696431"/>
          </a:xfrm>
        </p:spPr>
        <p:txBody>
          <a:bodyPr/>
          <a:lstStyle/>
          <a:p>
            <a:pPr defTabSz="932472" fontAlgn="base">
              <a:spcBef>
                <a:spcPts val="1200"/>
              </a:spcBef>
              <a:spcAft>
                <a:spcPts val="600"/>
              </a:spcAft>
            </a:pPr>
            <a:r>
              <a:rPr lang="en-US" sz="1500" b="1" dirty="0">
                <a:solidFill>
                  <a:schemeClr val="accent1"/>
                </a:solidFill>
                <a:cs typeface="Segoe UI" pitchFamily="34" charset="0"/>
              </a:rPr>
              <a:t>Windows Virtual Desktop requires:</a:t>
            </a:r>
          </a:p>
          <a:p>
            <a:pPr fontAlgn="t"/>
            <a:r>
              <a:rPr lang="en-US" sz="1500" b="1" dirty="0">
                <a:latin typeface="Segoe UI" panose="020B0502040204020203" pitchFamily="34" charset="0"/>
              </a:rPr>
              <a:t>To run Windows 10 multi-session, Windows 10 or Windows 7</a:t>
            </a:r>
            <a:endParaRPr lang="en-US" sz="1500" dirty="0">
              <a:latin typeface="Segoe UI" panose="020B0502040204020203" pitchFamily="34" charset="0"/>
            </a:endParaRPr>
          </a:p>
          <a:p>
            <a:pPr fontAlgn="t"/>
            <a:r>
              <a:rPr lang="en-US" sz="1500" dirty="0">
                <a:latin typeface="Segoe UI" panose="020B0502040204020203" pitchFamily="34" charset="0"/>
              </a:rPr>
              <a:t>Microsoft 365 F1, E3, E5, A3, A5, Business</a:t>
            </a:r>
            <a:endParaRPr lang="en-US" sz="1500" dirty="0">
              <a:latin typeface="Arial" panose="020B0604020202020204" pitchFamily="34" charset="0"/>
            </a:endParaRPr>
          </a:p>
          <a:p>
            <a:r>
              <a:rPr lang="en-US" sz="1500" dirty="0">
                <a:latin typeface="Segoe UI" panose="020B0502040204020203" pitchFamily="34" charset="0"/>
              </a:rPr>
              <a:t>Windows 10 Enterprise E3, E5</a:t>
            </a:r>
          </a:p>
          <a:p>
            <a:r>
              <a:rPr lang="en-US" sz="1500" dirty="0">
                <a:latin typeface="Segoe UI" panose="020B0502040204020203" pitchFamily="34" charset="0"/>
              </a:rPr>
              <a:t>Windows 10 Education A3, A5</a:t>
            </a:r>
          </a:p>
          <a:p>
            <a:r>
              <a:rPr lang="en-US" sz="1500" dirty="0">
                <a:latin typeface="Segoe UI" panose="020B0502040204020203" pitchFamily="34" charset="0"/>
              </a:rPr>
              <a:t>Windows 10 VDA per user</a:t>
            </a:r>
            <a:endParaRPr lang="en-US" sz="1500" b="1" dirty="0">
              <a:latin typeface="Segoe UI" panose="020B0502040204020203" pitchFamily="34" charset="0"/>
            </a:endParaRPr>
          </a:p>
          <a:p>
            <a:pPr fontAlgn="t"/>
            <a:r>
              <a:rPr lang="en-US" sz="1500" b="1" dirty="0">
                <a:latin typeface="Segoe UI" panose="020B0502040204020203" pitchFamily="34" charset="0"/>
              </a:rPr>
              <a:t>To run Windows Server 2012 R2, 2016, 2019</a:t>
            </a:r>
          </a:p>
          <a:p>
            <a:pPr fontAlgn="t"/>
            <a:r>
              <a:rPr lang="en-US" sz="1500" dirty="0">
                <a:latin typeface="Segoe UI" panose="020B0502040204020203" pitchFamily="34" charset="0"/>
              </a:rPr>
              <a:t>Remote Desktop Services (RDS) Client Access License (CAL) </a:t>
            </a:r>
            <a:br>
              <a:rPr lang="en-US" sz="1500" dirty="0">
                <a:latin typeface="Segoe UI" panose="020B0502040204020203" pitchFamily="34" charset="0"/>
              </a:rPr>
            </a:br>
            <a:r>
              <a:rPr lang="en-US" sz="1500" dirty="0">
                <a:latin typeface="Segoe UI" panose="020B0502040204020203" pitchFamily="34" charset="0"/>
              </a:rPr>
              <a:t>with active Software Assurance (SA)</a:t>
            </a:r>
          </a:p>
          <a:p>
            <a:pPr defTabSz="932472" fontAlgn="base">
              <a:lnSpc>
                <a:spcPct val="100000"/>
              </a:lnSpc>
              <a:spcBef>
                <a:spcPts val="1200"/>
              </a:spcBef>
              <a:spcAft>
                <a:spcPts val="600"/>
              </a:spcAft>
            </a:pPr>
            <a:r>
              <a:rPr lang="en-US" sz="1500" b="1" dirty="0">
                <a:solidFill>
                  <a:schemeClr val="accent1"/>
                </a:solidFill>
                <a:cs typeface="Segoe UI" pitchFamily="34" charset="0"/>
              </a:rPr>
              <a:t>FSLogix technology entitlement is included on:</a:t>
            </a:r>
          </a:p>
          <a:p>
            <a:pPr fontAlgn="t"/>
            <a:r>
              <a:rPr lang="en-US" sz="1500" dirty="0">
                <a:latin typeface="Segoe UI" panose="020B0502040204020203" pitchFamily="34" charset="0"/>
              </a:rPr>
              <a:t>Microsoft 365 F1, E3, E5, A3, A5, Business</a:t>
            </a:r>
            <a:endParaRPr lang="en-US" sz="1500" dirty="0">
              <a:latin typeface="Arial" panose="020B0604020202020204" pitchFamily="34" charset="0"/>
            </a:endParaRPr>
          </a:p>
          <a:p>
            <a:r>
              <a:rPr lang="en-US" sz="1500" dirty="0">
                <a:latin typeface="Segoe UI" panose="020B0502040204020203" pitchFamily="34" charset="0"/>
              </a:rPr>
              <a:t>Windows 10 Enterprise E3, E5, </a:t>
            </a:r>
          </a:p>
          <a:p>
            <a:r>
              <a:rPr lang="en-US" sz="1500" dirty="0">
                <a:latin typeface="Segoe UI" panose="020B0502040204020203" pitchFamily="34" charset="0"/>
              </a:rPr>
              <a:t>Windows 10 Education A3, A5</a:t>
            </a:r>
          </a:p>
          <a:p>
            <a:r>
              <a:rPr lang="en-US" sz="1500" dirty="0">
                <a:latin typeface="Segoe UI" panose="020B0502040204020203" pitchFamily="34" charset="0"/>
              </a:rPr>
              <a:t>Windows 10 VDA per user</a:t>
            </a:r>
          </a:p>
          <a:p>
            <a:r>
              <a:rPr lang="en-US" sz="1500" dirty="0">
                <a:latin typeface="Segoe UI" panose="020B0502040204020203" pitchFamily="34" charset="0"/>
              </a:rPr>
              <a:t>Remote Desktop Services (RDS) Client Access License (CAL) </a:t>
            </a:r>
            <a:br>
              <a:rPr lang="en-US" sz="1500" dirty="0">
                <a:latin typeface="Segoe UI" panose="020B0502040204020203" pitchFamily="34" charset="0"/>
              </a:rPr>
            </a:br>
            <a:r>
              <a:rPr lang="en-US" sz="1500" dirty="0">
                <a:latin typeface="Segoe UI" panose="020B0502040204020203" pitchFamily="34" charset="0"/>
              </a:rPr>
              <a:t>with active Software Assurance (SA)</a:t>
            </a:r>
            <a:endParaRPr lang="en-US" sz="1500" i="1" dirty="0">
              <a:cs typeface="Segoe UI" pitchFamily="34" charset="0"/>
            </a:endParaRPr>
          </a:p>
        </p:txBody>
      </p:sp>
      <p:sp>
        <p:nvSpPr>
          <p:cNvPr id="3" name="Title 2">
            <a:extLst>
              <a:ext uri="{FF2B5EF4-FFF2-40B4-BE49-F238E27FC236}">
                <a16:creationId xmlns:a16="http://schemas.microsoft.com/office/drawing/2014/main" id="{7F99320E-F8F4-4056-BEC0-E78F7D6B55F0}"/>
              </a:ext>
            </a:extLst>
          </p:cNvPr>
          <p:cNvSpPr>
            <a:spLocks noGrp="1"/>
          </p:cNvSpPr>
          <p:nvPr>
            <p:ph type="title"/>
          </p:nvPr>
        </p:nvSpPr>
        <p:spPr/>
        <p:txBody>
          <a:bodyPr/>
          <a:lstStyle/>
          <a:p>
            <a:r>
              <a:rPr lang="en-US" dirty="0"/>
              <a:t>Access</a:t>
            </a:r>
          </a:p>
        </p:txBody>
      </p:sp>
    </p:spTree>
    <p:extLst>
      <p:ext uri="{BB962C8B-B14F-4D97-AF65-F5344CB8AC3E}">
        <p14:creationId xmlns:p14="http://schemas.microsoft.com/office/powerpoint/2010/main" val="201199827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itting on a table&#10;&#10;Description automatically generated">
            <a:extLst>
              <a:ext uri="{FF2B5EF4-FFF2-40B4-BE49-F238E27FC236}">
                <a16:creationId xmlns:a16="http://schemas.microsoft.com/office/drawing/2014/main" id="{6B6A486F-23B6-40DB-A03C-FC92D6856E6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332537" y="0"/>
            <a:ext cx="6103937" cy="6994525"/>
          </a:xfrm>
          <a:prstGeom prst="rect">
            <a:avLst/>
          </a:prstGeom>
        </p:spPr>
      </p:pic>
      <p:sp>
        <p:nvSpPr>
          <p:cNvPr id="5" name="Text Placeholder 4">
            <a:extLst>
              <a:ext uri="{FF2B5EF4-FFF2-40B4-BE49-F238E27FC236}">
                <a16:creationId xmlns:a16="http://schemas.microsoft.com/office/drawing/2014/main" id="{B172AFBC-7DDF-4F94-9A68-CA1BCFA0C052}"/>
              </a:ext>
            </a:extLst>
          </p:cNvPr>
          <p:cNvSpPr>
            <a:spLocks noGrp="1"/>
          </p:cNvSpPr>
          <p:nvPr>
            <p:ph type="body" sz="quarter" idx="10"/>
          </p:nvPr>
        </p:nvSpPr>
        <p:spPr>
          <a:xfrm>
            <a:off x="434975" y="1413358"/>
            <a:ext cx="5459413" cy="4154984"/>
          </a:xfrm>
        </p:spPr>
        <p:txBody>
          <a:bodyPr/>
          <a:lstStyle/>
          <a:p>
            <a:pPr defTabSz="932472" fontAlgn="base">
              <a:spcAft>
                <a:spcPts val="0"/>
              </a:spcAft>
            </a:pPr>
            <a:r>
              <a:rPr lang="en-US" sz="2000" dirty="0">
                <a:latin typeface="Segoe UI "/>
                <a:ea typeface="Calibri" panose="020F0502020204030204" pitchFamily="34" charset="0"/>
                <a:cs typeface="Arial" panose="020B0604020202020204" pitchFamily="34" charset="0"/>
              </a:rPr>
              <a:t>Pay only for the virtual machines (VMs), storage, and networking consumed when your users are using the service. </a:t>
            </a:r>
          </a:p>
          <a:p>
            <a:pPr defTabSz="932472" fontAlgn="base">
              <a:spcAft>
                <a:spcPts val="0"/>
              </a:spcAft>
            </a:pPr>
            <a:endParaRPr lang="en-US" sz="2000" dirty="0">
              <a:latin typeface="Segoe UI "/>
              <a:ea typeface="Calibri" panose="020F0502020204030204" pitchFamily="34" charset="0"/>
              <a:cs typeface="Arial" panose="020B0604020202020204" pitchFamily="34" charset="0"/>
            </a:endParaRPr>
          </a:p>
          <a:p>
            <a:pPr defTabSz="932472" fontAlgn="base">
              <a:spcAft>
                <a:spcPts val="0"/>
              </a:spcAft>
            </a:pPr>
            <a:endParaRPr lang="en-US" sz="2000" dirty="0">
              <a:latin typeface="Segoe UI "/>
              <a:ea typeface="Calibri" panose="020F0502020204030204" pitchFamily="34" charset="0"/>
              <a:cs typeface="Arial" panose="020B0604020202020204" pitchFamily="34" charset="0"/>
            </a:endParaRPr>
          </a:p>
          <a:p>
            <a:pPr defTabSz="932472" fontAlgn="base">
              <a:spcAft>
                <a:spcPts val="0"/>
              </a:spcAft>
            </a:pPr>
            <a:r>
              <a:rPr lang="en-US" sz="2000" dirty="0">
                <a:latin typeface="Segoe UI "/>
                <a:ea typeface="Calibri" panose="020F0502020204030204" pitchFamily="34" charset="0"/>
                <a:cs typeface="Arial" panose="020B0604020202020204" pitchFamily="34" charset="0"/>
              </a:rPr>
              <a:t>You have the flexibility to pick any VM and storage options to match your use cases.</a:t>
            </a:r>
          </a:p>
          <a:p>
            <a:pPr defTabSz="932472" fontAlgn="base">
              <a:spcAft>
                <a:spcPts val="0"/>
              </a:spcAft>
            </a:pPr>
            <a:endParaRPr lang="en-US" sz="2000" dirty="0">
              <a:solidFill>
                <a:schemeClr val="tx1"/>
              </a:solidFill>
              <a:cs typeface="Segoe UI" pitchFamily="34" charset="0"/>
            </a:endParaRPr>
          </a:p>
          <a:p>
            <a:pPr defTabSz="932472" fontAlgn="base">
              <a:spcAft>
                <a:spcPts val="0"/>
              </a:spcAft>
            </a:pPr>
            <a:endParaRPr lang="en-US" sz="2000" dirty="0">
              <a:solidFill>
                <a:schemeClr val="tx1"/>
              </a:solidFill>
              <a:cs typeface="Segoe UI" pitchFamily="34" charset="0"/>
            </a:endParaRPr>
          </a:p>
          <a:p>
            <a:pPr defTabSz="932472" fontAlgn="base">
              <a:spcAft>
                <a:spcPts val="0"/>
              </a:spcAft>
            </a:pPr>
            <a:r>
              <a:rPr lang="en-US" sz="2000" dirty="0">
                <a:solidFill>
                  <a:schemeClr val="tx1"/>
                </a:solidFill>
                <a:cs typeface="Segoe UI" pitchFamily="34" charset="0"/>
              </a:rPr>
              <a:t>Take advantage of options such as </a:t>
            </a:r>
            <a:r>
              <a:rPr lang="en-US" sz="2000" dirty="0">
                <a:solidFill>
                  <a:srgbClr val="0278D4"/>
                </a:solidFill>
                <a:latin typeface="Segoe UI "/>
                <a:ea typeface="Calibri" panose="020F050202020403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one-year or three-year Azure Reserved Virtual Machine Instances</a:t>
            </a:r>
            <a:r>
              <a:rPr lang="en-US" sz="2000" u="sng" dirty="0">
                <a:solidFill>
                  <a:srgbClr val="0278D4"/>
                </a:solidFill>
                <a:cs typeface="Segoe UI" pitchFamily="34" charset="0"/>
              </a:rPr>
              <a:t>,</a:t>
            </a:r>
            <a:r>
              <a:rPr lang="en-US" sz="2000" dirty="0">
                <a:solidFill>
                  <a:srgbClr val="0278D4"/>
                </a:solidFill>
                <a:cs typeface="Segoe UI" pitchFamily="34" charset="0"/>
              </a:rPr>
              <a:t> </a:t>
            </a:r>
            <a:r>
              <a:rPr lang="en-US" sz="2000" dirty="0">
                <a:solidFill>
                  <a:schemeClr val="tx1"/>
                </a:solidFill>
                <a:cs typeface="Segoe UI" pitchFamily="34" charset="0"/>
              </a:rPr>
              <a:t>which can save you up to 72 percent versus pay-as-you-go pricing. Reserved Virtual Machine Instances are flexible and can easily be exchanged or returned. </a:t>
            </a:r>
          </a:p>
        </p:txBody>
      </p:sp>
      <p:sp>
        <p:nvSpPr>
          <p:cNvPr id="3" name="Title 2">
            <a:extLst>
              <a:ext uri="{FF2B5EF4-FFF2-40B4-BE49-F238E27FC236}">
                <a16:creationId xmlns:a16="http://schemas.microsoft.com/office/drawing/2014/main" id="{7F99320E-F8F4-4056-BEC0-E78F7D6B55F0}"/>
              </a:ext>
            </a:extLst>
          </p:cNvPr>
          <p:cNvSpPr>
            <a:spLocks noGrp="1"/>
          </p:cNvSpPr>
          <p:nvPr>
            <p:ph type="title"/>
          </p:nvPr>
        </p:nvSpPr>
        <p:spPr/>
        <p:txBody>
          <a:bodyPr/>
          <a:lstStyle/>
          <a:p>
            <a:r>
              <a:rPr lang="en-US" dirty="0"/>
              <a:t>Pricing</a:t>
            </a:r>
          </a:p>
        </p:txBody>
      </p:sp>
    </p:spTree>
    <p:extLst>
      <p:ext uri="{BB962C8B-B14F-4D97-AF65-F5344CB8AC3E}">
        <p14:creationId xmlns:p14="http://schemas.microsoft.com/office/powerpoint/2010/main" val="334625073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8475D8-F384-4968-BB5A-66FFC68836DE}"/>
              </a:ext>
            </a:extLst>
          </p:cNvPr>
          <p:cNvSpPr/>
          <p:nvPr/>
        </p:nvSpPr>
        <p:spPr bwMode="auto">
          <a:xfrm>
            <a:off x="-1" y="1580271"/>
            <a:ext cx="12436475" cy="488617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a:t>Windows Virtual Desktop Partner Ecosystem</a:t>
            </a:r>
          </a:p>
        </p:txBody>
      </p:sp>
      <p:pic>
        <p:nvPicPr>
          <p:cNvPr id="7" name="Picture 6">
            <a:extLst>
              <a:ext uri="{FF2B5EF4-FFF2-40B4-BE49-F238E27FC236}">
                <a16:creationId xmlns:a16="http://schemas.microsoft.com/office/drawing/2014/main" id="{312940A8-48F5-4B74-988E-21C75B87FFE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162" b="90451" l="2000" r="99200">
                        <a14:foregroundMark x1="12700" y1="29708" x2="12700" y2="29708"/>
                        <a14:foregroundMark x1="11200" y1="32626" x2="11200" y2="32626"/>
                        <a14:foregroundMark x1="5400" y1="40584" x2="5400" y2="40584"/>
                        <a14:foregroundMark x1="2000" y1="49867" x2="2000" y2="49867"/>
                        <a14:foregroundMark x1="24200" y1="40584" x2="24200" y2="40584"/>
                        <a14:foregroundMark x1="24100" y1="7162" x2="24100" y2="7162"/>
                        <a14:foregroundMark x1="40100" y1="33156" x2="40100" y2="33156"/>
                        <a14:foregroundMark x1="68700" y1="42706" x2="68700" y2="42706"/>
                        <a14:foregroundMark x1="70900" y1="90451" x2="70900" y2="90451"/>
                        <a14:foregroundMark x1="80800" y1="58886" x2="80800" y2="58886"/>
                        <a14:foregroundMark x1="93300" y1="24403" x2="93300" y2="24403"/>
                        <a14:foregroundMark x1="99200" y1="33422" x2="99200" y2="33422"/>
                        <a14:foregroundMark x1="97200" y1="35544" x2="97200" y2="35544"/>
                      </a14:backgroundRemoval>
                    </a14:imgEffect>
                  </a14:imgLayer>
                </a14:imgProps>
              </a:ext>
              <a:ext uri="{28A0092B-C50C-407E-A947-70E740481C1C}">
                <a14:useLocalDpi xmlns:a14="http://schemas.microsoft.com/office/drawing/2010/main" val="0"/>
              </a:ext>
            </a:extLst>
          </a:blip>
          <a:stretch>
            <a:fillRect/>
          </a:stretch>
        </p:blipFill>
        <p:spPr>
          <a:xfrm>
            <a:off x="2422022" y="2140484"/>
            <a:ext cx="2435760" cy="918282"/>
          </a:xfrm>
          <a:prstGeom prst="rect">
            <a:avLst/>
          </a:prstGeom>
        </p:spPr>
      </p:pic>
      <p:pic>
        <p:nvPicPr>
          <p:cNvPr id="9" name="Picture 8">
            <a:extLst>
              <a:ext uri="{FF2B5EF4-FFF2-40B4-BE49-F238E27FC236}">
                <a16:creationId xmlns:a16="http://schemas.microsoft.com/office/drawing/2014/main" id="{6106AF85-212D-4B45-8994-CBF29DAC8F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9678" y="2631343"/>
            <a:ext cx="2970371" cy="2970371"/>
          </a:xfrm>
          <a:prstGeom prst="rect">
            <a:avLst/>
          </a:prstGeom>
        </p:spPr>
      </p:pic>
      <p:pic>
        <p:nvPicPr>
          <p:cNvPr id="10" name="Picture 9">
            <a:extLst>
              <a:ext uri="{FF2B5EF4-FFF2-40B4-BE49-F238E27FC236}">
                <a16:creationId xmlns:a16="http://schemas.microsoft.com/office/drawing/2014/main" id="{ACEABDB5-FB7E-4A21-B5A3-F3B7640E61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4066" y="3603968"/>
            <a:ext cx="1984557" cy="1025121"/>
          </a:xfrm>
          <a:prstGeom prst="rect">
            <a:avLst/>
          </a:prstGeom>
        </p:spPr>
      </p:pic>
      <p:pic>
        <p:nvPicPr>
          <p:cNvPr id="11" name="Picture 10">
            <a:extLst>
              <a:ext uri="{FF2B5EF4-FFF2-40B4-BE49-F238E27FC236}">
                <a16:creationId xmlns:a16="http://schemas.microsoft.com/office/drawing/2014/main" id="{6ED34C71-CE08-4573-8B13-0D4519E7512C}"/>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5740" r="90000">
                        <a14:foregroundMark x1="9020" y1="35600" x2="9020" y2="35600"/>
                        <a14:foregroundMark x1="21660" y1="42133" x2="21660" y2="42133"/>
                        <a14:foregroundMark x1="27320" y1="42867" x2="27320" y2="42867"/>
                        <a14:foregroundMark x1="27760" y1="24733" x2="27760" y2="24733"/>
                        <a14:foregroundMark x1="8580" y1="24733" x2="8580" y2="24733"/>
                        <a14:foregroundMark x1="8580" y1="43600" x2="8580" y2="43600"/>
                        <a14:foregroundMark x1="5740" y1="25467" x2="5740" y2="25467"/>
                        <a14:foregroundMark x1="5740" y1="25467" x2="5740" y2="25467"/>
                        <a14:foregroundMark x1="38660" y1="49400" x2="38660" y2="49400"/>
                        <a14:foregroundMark x1="55680" y1="53133" x2="55680" y2="53133"/>
                        <a14:foregroundMark x1="63740" y1="21533" x2="63740" y2="21533"/>
                        <a14:foregroundMark x1="63240" y1="58867" x2="63240" y2="58867"/>
                        <a14:foregroundMark x1="69140" y1="43333" x2="69140" y2="43333"/>
                        <a14:foregroundMark x1="80740" y1="32733" x2="80740" y2="32733"/>
                        <a14:foregroundMark x1="88560" y1="27533" x2="88560" y2="27533"/>
                        <a14:foregroundMark x1="87360" y1="27933" x2="87360" y2="27933"/>
                        <a14:foregroundMark x1="87040" y1="31333" x2="87040" y2="31333"/>
                        <a14:backgroundMark x1="87320" y1="27000" x2="87320" y2="27000"/>
                        <a14:backgroundMark x1="87360" y1="28200" x2="87360" y2="28200"/>
                        <a14:backgroundMark x1="88180" y1="29467" x2="88180" y2="29467"/>
                        <a14:backgroundMark x1="87000" y1="31333" x2="87000" y2="31333"/>
                        <a14:backgroundMark x1="88480" y1="27533" x2="88480" y2="27533"/>
                        <a14:backgroundMark x1="87460" y1="28067" x2="87460" y2="28067"/>
                      </a14:backgroundRemoval>
                    </a14:imgEffect>
                  </a14:imgLayer>
                </a14:imgProps>
              </a:ext>
              <a:ext uri="{28A0092B-C50C-407E-A947-70E740481C1C}">
                <a14:useLocalDpi xmlns:a14="http://schemas.microsoft.com/office/drawing/2010/main" val="0"/>
              </a:ext>
            </a:extLst>
          </a:blip>
          <a:stretch>
            <a:fillRect/>
          </a:stretch>
        </p:blipFill>
        <p:spPr>
          <a:xfrm>
            <a:off x="7016756" y="4912320"/>
            <a:ext cx="2970371" cy="891111"/>
          </a:xfrm>
          <a:prstGeom prst="rect">
            <a:avLst/>
          </a:prstGeom>
        </p:spPr>
      </p:pic>
      <p:pic>
        <p:nvPicPr>
          <p:cNvPr id="12" name="Picture 11">
            <a:extLst>
              <a:ext uri="{FF2B5EF4-FFF2-40B4-BE49-F238E27FC236}">
                <a16:creationId xmlns:a16="http://schemas.microsoft.com/office/drawing/2014/main" id="{2796E52D-82B0-47DF-B61E-A5E001AB0CD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21104" y="3468043"/>
            <a:ext cx="3890912" cy="1296970"/>
          </a:xfrm>
          <a:prstGeom prst="rect">
            <a:avLst/>
          </a:prstGeom>
        </p:spPr>
      </p:pic>
      <p:pic>
        <p:nvPicPr>
          <p:cNvPr id="13" name="Picture 12">
            <a:extLst>
              <a:ext uri="{FF2B5EF4-FFF2-40B4-BE49-F238E27FC236}">
                <a16:creationId xmlns:a16="http://schemas.microsoft.com/office/drawing/2014/main" id="{25CA959F-74AA-4B79-9AB1-56D0F75910A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07785" y="4975540"/>
            <a:ext cx="3323786" cy="1122743"/>
          </a:xfrm>
          <a:prstGeom prst="rect">
            <a:avLst/>
          </a:prstGeom>
        </p:spPr>
      </p:pic>
      <p:pic>
        <p:nvPicPr>
          <p:cNvPr id="3" name="Picture 2">
            <a:extLst>
              <a:ext uri="{FF2B5EF4-FFF2-40B4-BE49-F238E27FC236}">
                <a16:creationId xmlns:a16="http://schemas.microsoft.com/office/drawing/2014/main" id="{59614E7B-586F-49D6-8EAD-F103D6F02739}"/>
              </a:ext>
            </a:extLst>
          </p:cNvPr>
          <p:cNvPicPr>
            <a:picLocks noChangeAspect="1"/>
          </p:cNvPicPr>
          <p:nvPr/>
        </p:nvPicPr>
        <p:blipFill>
          <a:blip r:embed="rId11"/>
          <a:stretch>
            <a:fillRect/>
          </a:stretch>
        </p:blipFill>
        <p:spPr>
          <a:xfrm>
            <a:off x="6287604" y="1983609"/>
            <a:ext cx="4428676" cy="1177689"/>
          </a:xfrm>
          <a:prstGeom prst="rect">
            <a:avLst/>
          </a:prstGeom>
        </p:spPr>
      </p:pic>
    </p:spTree>
    <p:extLst>
      <p:ext uri="{BB962C8B-B14F-4D97-AF65-F5344CB8AC3E}">
        <p14:creationId xmlns:p14="http://schemas.microsoft.com/office/powerpoint/2010/main" val="549028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a:xfrm>
            <a:off x="436562" y="425818"/>
            <a:ext cx="11563350" cy="773112"/>
          </a:xfrm>
        </p:spPr>
        <p:txBody>
          <a:bodyPr/>
          <a:lstStyle/>
          <a:p>
            <a:r>
              <a:rPr lang="en-US" dirty="0"/>
              <a:t>Windows Virtual Desktop partnership with Citrix </a:t>
            </a:r>
          </a:p>
        </p:txBody>
      </p:sp>
      <p:sp>
        <p:nvSpPr>
          <p:cNvPr id="10" name="Rectangle 9">
            <a:extLst>
              <a:ext uri="{FF2B5EF4-FFF2-40B4-BE49-F238E27FC236}">
                <a16:creationId xmlns:a16="http://schemas.microsoft.com/office/drawing/2014/main" id="{07305247-A00B-42BB-B27F-8FE67F046C6B}"/>
              </a:ext>
            </a:extLst>
          </p:cNvPr>
          <p:cNvSpPr/>
          <p:nvPr/>
        </p:nvSpPr>
        <p:spPr>
          <a:xfrm>
            <a:off x="330480" y="1014537"/>
            <a:ext cx="10225793" cy="1042758"/>
          </a:xfrm>
          <a:prstGeom prst="rect">
            <a:avLst/>
          </a:prstGeom>
          <a:ln w="6350">
            <a:noFill/>
          </a:ln>
        </p:spPr>
        <p:txBody>
          <a:bodyPr wrap="square" lIns="137160" tIns="91440" rIns="91440" bIns="91440">
            <a:noAutofit/>
          </a:bodyPr>
          <a:lstStyle/>
          <a:p>
            <a:pPr marL="0" marR="0" lvl="0" indent="0" algn="l" defTabSz="914016" rtl="0" eaLnBrk="1" fontAlgn="auto" latinLnBrk="0" hangingPunct="1">
              <a:lnSpc>
                <a:spcPct val="100000"/>
              </a:lnSpc>
              <a:spcBef>
                <a:spcPts val="0"/>
              </a:spcBef>
              <a:spcAft>
                <a:spcPts val="0"/>
              </a:spcAft>
              <a:buClrTx/>
              <a:buSzPct val="90000"/>
              <a:buFontTx/>
              <a:buNone/>
              <a:tabLst/>
              <a:defRPr/>
            </a:pPr>
            <a:r>
              <a:rPr kumimoji="0" lang="en-US" sz="2400" b="0" i="0" u="none" strike="noStrike" kern="1200" cap="none" spc="0" normalizeH="0" baseline="0" noProof="0" dirty="0">
                <a:ln>
                  <a:noFill/>
                </a:ln>
                <a:solidFill>
                  <a:srgbClr val="353535"/>
                </a:solidFill>
                <a:effectLst/>
                <a:uLnTx/>
                <a:uFillTx/>
                <a:latin typeface="Segoe UI"/>
                <a:ea typeface="+mn-ea"/>
                <a:cs typeface="+mn-cs"/>
              </a:rPr>
              <a:t>Windows Virtual Desktop seamlessly integrates with Citrix Workspace and Citrix Virtual Apps on Desktops</a:t>
            </a:r>
          </a:p>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78D4"/>
              </a:solidFill>
              <a:effectLst/>
              <a:uLnTx/>
              <a:uFillTx/>
              <a:latin typeface="Segoe UI"/>
              <a:ea typeface="+mn-ea"/>
              <a:cs typeface="Segoe UI" pitchFamily="34" charset="0"/>
            </a:endParaRPr>
          </a:p>
        </p:txBody>
      </p:sp>
      <p:sp>
        <p:nvSpPr>
          <p:cNvPr id="3" name="Rectangle 2">
            <a:extLst>
              <a:ext uri="{FF2B5EF4-FFF2-40B4-BE49-F238E27FC236}">
                <a16:creationId xmlns:a16="http://schemas.microsoft.com/office/drawing/2014/main" id="{76C1136E-530F-4675-912A-215E5A8BB7AF}"/>
              </a:ext>
            </a:extLst>
          </p:cNvPr>
          <p:cNvSpPr/>
          <p:nvPr/>
        </p:nvSpPr>
        <p:spPr>
          <a:xfrm>
            <a:off x="374014" y="2629211"/>
            <a:ext cx="6655143" cy="3477875"/>
          </a:xfrm>
          <a:prstGeom prst="rect">
            <a:avLst/>
          </a:prstGeom>
        </p:spPr>
        <p:txBody>
          <a:bodyPr wrap="square">
            <a:spAutoFit/>
          </a:bodyPr>
          <a:lstStyle/>
          <a:p>
            <a:pPr marL="0" marR="0" lvl="0" indent="0" algn="l" defTabSz="932472" rtl="0" eaLnBrk="1" fontAlgn="base" latinLnBrk="0" hangingPunct="1">
              <a:lnSpc>
                <a:spcPct val="90000"/>
              </a:lnSpc>
              <a:spcBef>
                <a:spcPts val="0"/>
              </a:spcBef>
              <a:spcAft>
                <a:spcPts val="2400"/>
              </a:spcAft>
              <a:buClrTx/>
              <a:buSzPct val="90000"/>
              <a:buFontTx/>
              <a:buNone/>
              <a:tabLst/>
              <a:defRPr/>
            </a:pPr>
            <a:r>
              <a:rPr kumimoji="0" lang="en-US" sz="2000" b="0" i="0" u="none" strike="noStrike" kern="1200" cap="none" spc="0" normalizeH="0" baseline="0" noProof="0" dirty="0">
                <a:ln>
                  <a:noFill/>
                </a:ln>
                <a:solidFill>
                  <a:srgbClr val="000000"/>
                </a:solidFill>
                <a:effectLst/>
                <a:uLnTx/>
                <a:uFillTx/>
                <a:latin typeface="Segoe UI "/>
                <a:ea typeface="+mn-ea"/>
                <a:cs typeface="Arial" panose="020B0604020202020204" pitchFamily="34" charset="0"/>
              </a:rPr>
              <a:t>Provide users with the benefits of Windows Virtual Desktop such as multi-session Windows 10 experience on Azure, Office optimization with Office 365 Containers, Profile Containers, App masking and free Extended Security Updates, with Windows 7</a:t>
            </a:r>
          </a:p>
          <a:p>
            <a:pPr marL="0" marR="0" lvl="0" indent="0" algn="l" defTabSz="932472" rtl="0" eaLnBrk="1" fontAlgn="base" latinLnBrk="0" hangingPunct="1">
              <a:lnSpc>
                <a:spcPct val="90000"/>
              </a:lnSpc>
              <a:spcBef>
                <a:spcPts val="0"/>
              </a:spcBef>
              <a:spcAft>
                <a:spcPts val="2400"/>
              </a:spcAft>
              <a:buClrTx/>
              <a:buSzPct val="90000"/>
              <a:buFontTx/>
              <a:buNone/>
              <a:tabLst/>
              <a:defRPr/>
            </a:pPr>
            <a:r>
              <a:rPr kumimoji="0" lang="en-US" sz="2000" b="0" i="0" u="none" strike="noStrike" kern="1200" cap="none" spc="0" normalizeH="0" baseline="0" noProof="0" dirty="0">
                <a:ln>
                  <a:noFill/>
                </a:ln>
                <a:solidFill>
                  <a:srgbClr val="000000"/>
                </a:solidFill>
                <a:effectLst/>
                <a:uLnTx/>
                <a:uFillTx/>
                <a:latin typeface="Segoe UI "/>
                <a:ea typeface="+mn-ea"/>
                <a:cs typeface="Arial" panose="020B0604020202020204" pitchFamily="34" charset="0"/>
              </a:rPr>
              <a:t>Centrally manage Hybrid deployments with WVD on Azure and manage existing Citrix Virtual App and Desktop service on-premises</a:t>
            </a:r>
          </a:p>
          <a:p>
            <a:pPr marL="0" marR="0" lvl="0" indent="0" algn="l" defTabSz="932472" rtl="0" eaLnBrk="1" fontAlgn="base" latinLnBrk="0" hangingPunct="1">
              <a:lnSpc>
                <a:spcPct val="90000"/>
              </a:lnSpc>
              <a:spcBef>
                <a:spcPts val="0"/>
              </a:spcBef>
              <a:spcAft>
                <a:spcPts val="2400"/>
              </a:spcAft>
              <a:buClrTx/>
              <a:buSzPct val="90000"/>
              <a:buFontTx/>
              <a:buNone/>
              <a:tabLst/>
              <a:defRPr/>
            </a:pPr>
            <a:r>
              <a:rPr kumimoji="0" lang="en-US" sz="2000" b="0" i="0" u="none" strike="noStrike" kern="1200" cap="none" spc="0" normalizeH="0" baseline="0" noProof="0" dirty="0">
                <a:ln>
                  <a:noFill/>
                </a:ln>
                <a:solidFill>
                  <a:srgbClr val="000000"/>
                </a:solidFill>
                <a:effectLst/>
                <a:uLnTx/>
                <a:uFillTx/>
                <a:latin typeface="Segoe UI "/>
                <a:ea typeface="+mn-ea"/>
                <a:cs typeface="Arial" panose="020B0604020202020204" pitchFamily="34" charset="0"/>
              </a:rPr>
              <a:t>Rapidly provision Windows Virtual Desktop resources at scale</a:t>
            </a:r>
          </a:p>
        </p:txBody>
      </p:sp>
      <p:pic>
        <p:nvPicPr>
          <p:cNvPr id="11" name="Picture 10">
            <a:extLst>
              <a:ext uri="{FF2B5EF4-FFF2-40B4-BE49-F238E27FC236}">
                <a16:creationId xmlns:a16="http://schemas.microsoft.com/office/drawing/2014/main" id="{81ACD017-7ED2-4FAB-A7F8-F28DD88723C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162" b="90451" l="2000" r="99200">
                        <a14:foregroundMark x1="12700" y1="29708" x2="12700" y2="29708"/>
                        <a14:foregroundMark x1="11200" y1="32626" x2="11200" y2="32626"/>
                        <a14:foregroundMark x1="5400" y1="40584" x2="5400" y2="40584"/>
                        <a14:foregroundMark x1="2000" y1="49867" x2="2000" y2="49867"/>
                        <a14:foregroundMark x1="24200" y1="40584" x2="24200" y2="40584"/>
                        <a14:foregroundMark x1="24100" y1="7162" x2="24100" y2="7162"/>
                        <a14:foregroundMark x1="40100" y1="33156" x2="40100" y2="33156"/>
                        <a14:foregroundMark x1="68700" y1="42706" x2="68700" y2="42706"/>
                        <a14:foregroundMark x1="70900" y1="90451" x2="70900" y2="90451"/>
                        <a14:foregroundMark x1="80800" y1="58886" x2="80800" y2="58886"/>
                        <a14:foregroundMark x1="93300" y1="24403" x2="93300" y2="24403"/>
                        <a14:foregroundMark x1="99200" y1="33422" x2="99200" y2="33422"/>
                        <a14:foregroundMark x1="97200" y1="35544" x2="97200" y2="35544"/>
                      </a14:backgroundRemoval>
                    </a14:imgEffect>
                  </a14:imgLayer>
                </a14:imgProps>
              </a:ext>
              <a:ext uri="{28A0092B-C50C-407E-A947-70E740481C1C}">
                <a14:useLocalDpi xmlns:a14="http://schemas.microsoft.com/office/drawing/2010/main" val="0"/>
              </a:ext>
            </a:extLst>
          </a:blip>
          <a:stretch>
            <a:fillRect/>
          </a:stretch>
        </p:blipFill>
        <p:spPr>
          <a:xfrm>
            <a:off x="8311695" y="3534776"/>
            <a:ext cx="3323415" cy="1252928"/>
          </a:xfrm>
          <a:prstGeom prst="rect">
            <a:avLst/>
          </a:prstGeom>
        </p:spPr>
      </p:pic>
    </p:spTree>
    <p:extLst>
      <p:ext uri="{BB962C8B-B14F-4D97-AF65-F5344CB8AC3E}">
        <p14:creationId xmlns:p14="http://schemas.microsoft.com/office/powerpoint/2010/main" val="105804082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218237" y="-1"/>
            <a:ext cx="6515844" cy="6994525"/>
          </a:xfrm>
          <a:prstGeom prst="rect">
            <a:avLst/>
          </a:prstGeom>
          <a:blipFill>
            <a:blip r:embed="rId3" cstate="print">
              <a:extLst/>
            </a:blip>
            <a:stretch>
              <a:fillRect l="-41027" r="-108033"/>
            </a:stretch>
          </a:blipFill>
        </p:spPr>
        <p:txBody>
          <a:bodyPr wrap="square" lIns="0" tIns="0" rIns="0" bIns="0" rtlCol="0">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object 7"/>
          <p:cNvSpPr txBox="1"/>
          <p:nvPr/>
        </p:nvSpPr>
        <p:spPr>
          <a:xfrm>
            <a:off x="-501744" y="1738471"/>
            <a:ext cx="6358594" cy="3249864"/>
          </a:xfrm>
          <a:prstGeom prst="rect">
            <a:avLst/>
          </a:prstGeom>
        </p:spPr>
        <p:txBody>
          <a:bodyPr vert="horz" wrap="square" lIns="0" tIns="0" rIns="0" bIns="0" rtlCol="0">
            <a:noAutofit/>
          </a:bodyPr>
          <a:lstStyle/>
          <a:p>
            <a:pPr marL="945549" marR="12953" lvl="0" indent="0" algn="l" defTabSz="932597" rtl="0" eaLnBrk="1" fontAlgn="auto" latinLnBrk="0" hangingPunct="1">
              <a:lnSpc>
                <a:spcPct val="100000"/>
              </a:lnSpc>
              <a:spcBef>
                <a:spcPts val="41"/>
              </a:spcBef>
              <a:spcAft>
                <a:spcPts val="0"/>
              </a:spcAft>
              <a:buClrTx/>
              <a:buSzTx/>
              <a:buFontTx/>
              <a:buNone/>
              <a:tabLst/>
              <a:defRPr/>
            </a:pPr>
            <a:endParaRPr kumimoji="0" lang="en-US" sz="1632" b="0" i="0" u="none" strike="noStrike" kern="1200" cap="none" spc="-10" normalizeH="0" baseline="0" noProof="0" dirty="0">
              <a:ln>
                <a:noFill/>
              </a:ln>
              <a:solidFill>
                <a:srgbClr val="282828"/>
              </a:solidFill>
              <a:effectLst/>
              <a:uLnTx/>
              <a:uFillTx/>
              <a:latin typeface="Segoe UI"/>
              <a:ea typeface="+mn-ea"/>
              <a:cs typeface="Segoe UI"/>
            </a:endParaRPr>
          </a:p>
          <a:p>
            <a:pPr marL="945549" marR="12953" lvl="0" indent="0" algn="l" defTabSz="932597" rtl="0" eaLnBrk="1" fontAlgn="auto" latinLnBrk="0" hangingPunct="1">
              <a:lnSpc>
                <a:spcPct val="100000"/>
              </a:lnSpc>
              <a:spcBef>
                <a:spcPts val="41"/>
              </a:spcBef>
              <a:spcAft>
                <a:spcPts val="0"/>
              </a:spcAft>
              <a:buClrTx/>
              <a:buSzTx/>
              <a:buFontTx/>
              <a:buNone/>
              <a:tabLst/>
              <a:defRPr/>
            </a:pPr>
            <a:endParaRPr kumimoji="0" lang="en-US" sz="1632" b="0" i="0" u="none" strike="noStrike" kern="1200" cap="none" spc="-10" normalizeH="0" baseline="0" noProof="0" dirty="0">
              <a:ln>
                <a:noFill/>
              </a:ln>
              <a:solidFill>
                <a:srgbClr val="282828"/>
              </a:solidFill>
              <a:effectLst/>
              <a:uLnTx/>
              <a:uFillTx/>
              <a:latin typeface="Segoe UI"/>
              <a:ea typeface="+mn-ea"/>
              <a:cs typeface="Segoe UI"/>
            </a:endParaRPr>
          </a:p>
          <a:p>
            <a:pPr marL="945549" marR="12953" lvl="0" indent="0" algn="l" defTabSz="932597" rtl="0" eaLnBrk="1" fontAlgn="auto" latinLnBrk="0" hangingPunct="1">
              <a:lnSpc>
                <a:spcPct val="100000"/>
              </a:lnSpc>
              <a:spcBef>
                <a:spcPts val="41"/>
              </a:spcBef>
              <a:spcAft>
                <a:spcPts val="0"/>
              </a:spcAft>
              <a:buClrTx/>
              <a:buSzTx/>
              <a:buFontTx/>
              <a:buNone/>
              <a:tabLst/>
              <a:defRPr/>
            </a:pPr>
            <a:r>
              <a:rPr kumimoji="0" lang="en-US" sz="1632" b="0" i="0" u="none" strike="noStrike" kern="1200" cap="none" spc="-10" normalizeH="0" baseline="0" noProof="0" dirty="0">
                <a:ln>
                  <a:noFill/>
                </a:ln>
                <a:solidFill>
                  <a:srgbClr val="282828"/>
                </a:solidFill>
                <a:effectLst/>
                <a:uLnTx/>
                <a:uFillTx/>
                <a:latin typeface="Segoe UI"/>
                <a:ea typeface="+mn-ea"/>
                <a:cs typeface="Segoe UI"/>
              </a:rPr>
              <a:t>Fu</a:t>
            </a:r>
            <a:r>
              <a:rPr kumimoji="0" lang="en-US" sz="1632" b="0" i="0" u="none" strike="noStrike" kern="1200" cap="none" spc="-15" normalizeH="0" baseline="0" noProof="0" dirty="0">
                <a:ln>
                  <a:noFill/>
                </a:ln>
                <a:solidFill>
                  <a:srgbClr val="282828"/>
                </a:solidFill>
                <a:effectLst/>
                <a:uLnTx/>
                <a:uFillTx/>
                <a:latin typeface="Segoe UI"/>
                <a:ea typeface="+mn-ea"/>
                <a:cs typeface="Segoe UI"/>
              </a:rPr>
              <a:t>l</a:t>
            </a:r>
            <a:r>
              <a:rPr kumimoji="0" lang="en-US" sz="1632" b="0" i="0" u="none" strike="noStrike" kern="1200" cap="none" spc="-5" normalizeH="0" baseline="0" noProof="0" dirty="0">
                <a:ln>
                  <a:noFill/>
                </a:ln>
                <a:solidFill>
                  <a:srgbClr val="282828"/>
                </a:solidFill>
                <a:effectLst/>
                <a:uLnTx/>
                <a:uFillTx/>
                <a:latin typeface="Segoe UI"/>
                <a:ea typeface="+mn-ea"/>
                <a:cs typeface="Segoe UI"/>
              </a:rPr>
              <a:t>l</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 </a:t>
            </a:r>
            <a:r>
              <a:rPr kumimoji="0" lang="en-US" sz="1632" b="0" i="0" u="none" strike="noStrike" kern="1200" cap="none" spc="-20" normalizeH="0" baseline="0" noProof="0" dirty="0">
                <a:ln>
                  <a:noFill/>
                </a:ln>
                <a:solidFill>
                  <a:srgbClr val="282828"/>
                </a:solidFill>
                <a:effectLst/>
                <a:uLnTx/>
                <a:uFillTx/>
                <a:latin typeface="Segoe UI"/>
                <a:ea typeface="+mn-ea"/>
                <a:cs typeface="Segoe UI"/>
              </a:rPr>
              <a:t>sc</a:t>
            </a:r>
            <a:r>
              <a:rPr kumimoji="0" lang="en-US" sz="1632" b="0" i="0" u="none" strike="noStrike" kern="1200" cap="none" spc="-41" normalizeH="0" baseline="0" noProof="0" dirty="0">
                <a:ln>
                  <a:noFill/>
                </a:ln>
                <a:solidFill>
                  <a:srgbClr val="282828"/>
                </a:solidFill>
                <a:effectLst/>
                <a:uLnTx/>
                <a:uFillTx/>
                <a:latin typeface="Segoe UI"/>
                <a:ea typeface="+mn-ea"/>
                <a:cs typeface="Segoe UI"/>
              </a:rPr>
              <a:t>r</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e</a:t>
            </a:r>
            <a:r>
              <a:rPr kumimoji="0" lang="en-US" sz="1632" b="0" i="0" u="none" strike="noStrike" kern="1200" cap="none" spc="-5" normalizeH="0" baseline="0" noProof="0" dirty="0">
                <a:ln>
                  <a:noFill/>
                </a:ln>
                <a:solidFill>
                  <a:srgbClr val="282828"/>
                </a:solidFill>
                <a:effectLst/>
                <a:uLnTx/>
                <a:uFillTx/>
                <a:latin typeface="Segoe UI"/>
                <a:ea typeface="+mn-ea"/>
                <a:cs typeface="Segoe UI"/>
              </a:rPr>
              <a:t>e</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n</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 </a:t>
            </a:r>
            <a:r>
              <a:rPr kumimoji="0" lang="en-US" sz="1632" b="0" i="0" u="none" strike="noStrike" kern="1200" cap="none" spc="-20" normalizeH="0" baseline="0" noProof="0" dirty="0">
                <a:ln>
                  <a:noFill/>
                </a:ln>
                <a:solidFill>
                  <a:srgbClr val="282828"/>
                </a:solidFill>
                <a:effectLst/>
                <a:uLnTx/>
                <a:uFillTx/>
                <a:latin typeface="Segoe UI"/>
                <a:ea typeface="+mn-ea"/>
                <a:cs typeface="Segoe UI"/>
              </a:rPr>
              <a:t>W</a:t>
            </a:r>
            <a:r>
              <a:rPr kumimoji="0" lang="en-US" sz="1632" b="0" i="0" u="none" strike="noStrike" kern="1200" cap="none" spc="-5" normalizeH="0" baseline="0" noProof="0" dirty="0">
                <a:ln>
                  <a:noFill/>
                </a:ln>
                <a:solidFill>
                  <a:srgbClr val="282828"/>
                </a:solidFill>
                <a:effectLst/>
                <a:uLnTx/>
                <a:uFillTx/>
                <a:latin typeface="Segoe UI"/>
                <a:ea typeface="+mn-ea"/>
                <a:cs typeface="Segoe UI"/>
              </a:rPr>
              <a:t>i</a:t>
            </a:r>
            <a:r>
              <a:rPr kumimoji="0" lang="en-US" sz="1632" b="0" i="0" u="none" strike="noStrike" kern="1200" cap="none" spc="-20" normalizeH="0" baseline="0" noProof="0" dirty="0">
                <a:ln>
                  <a:noFill/>
                </a:ln>
                <a:solidFill>
                  <a:srgbClr val="282828"/>
                </a:solidFill>
                <a:effectLst/>
                <a:uLnTx/>
                <a:uFillTx/>
                <a:latin typeface="Segoe UI"/>
                <a:ea typeface="+mn-ea"/>
                <a:cs typeface="Segoe UI"/>
              </a:rPr>
              <a:t>n</a:t>
            </a:r>
            <a:r>
              <a:rPr kumimoji="0" lang="en-US" sz="1632" b="0" i="0" u="none" strike="noStrike" kern="1200" cap="none" spc="-15" normalizeH="0" baseline="0" noProof="0" dirty="0">
                <a:ln>
                  <a:noFill/>
                </a:ln>
                <a:solidFill>
                  <a:srgbClr val="282828"/>
                </a:solidFill>
                <a:effectLst/>
                <a:uLnTx/>
                <a:uFillTx/>
                <a:latin typeface="Segoe UI"/>
                <a:ea typeface="+mn-ea"/>
                <a:cs typeface="Segoe UI"/>
              </a:rPr>
              <a:t>d</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ows</a:t>
            </a:r>
            <a:r>
              <a:rPr kumimoji="0" lang="en-US" sz="1632" b="0" i="0" u="none" strike="noStrike" kern="1200" cap="none" spc="15" normalizeH="0" baseline="0" noProof="0" dirty="0">
                <a:ln>
                  <a:noFill/>
                </a:ln>
                <a:solidFill>
                  <a:srgbClr val="282828"/>
                </a:solidFill>
                <a:effectLst/>
                <a:uLnTx/>
                <a:uFillTx/>
                <a:latin typeface="Segoe UI"/>
                <a:ea typeface="+mn-ea"/>
                <a:cs typeface="Segoe UI"/>
              </a:rPr>
              <a:t> </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10</a:t>
            </a:r>
            <a:r>
              <a:rPr kumimoji="0" lang="en-US" sz="1632" b="0" i="0" u="none" strike="noStrike" kern="1200" cap="none" spc="-5" normalizeH="0" baseline="0" noProof="0" dirty="0">
                <a:ln>
                  <a:noFill/>
                </a:ln>
                <a:solidFill>
                  <a:srgbClr val="282828"/>
                </a:solidFill>
                <a:effectLst/>
                <a:uLnTx/>
                <a:uFillTx/>
                <a:latin typeface="Segoe UI"/>
                <a:ea typeface="+mn-ea"/>
                <a:cs typeface="Segoe UI"/>
              </a:rPr>
              <a:t> </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and</a:t>
            </a:r>
            <a:r>
              <a:rPr kumimoji="0" lang="en-US" sz="1632" b="0" i="0" u="none" strike="noStrike" kern="1200" cap="none" spc="-15" normalizeH="0" baseline="0" noProof="0" dirty="0">
                <a:ln>
                  <a:noFill/>
                </a:ln>
                <a:solidFill>
                  <a:srgbClr val="282828"/>
                </a:solidFill>
                <a:effectLst/>
                <a:uLnTx/>
                <a:uFillTx/>
                <a:latin typeface="Segoe UI"/>
                <a:ea typeface="+mn-ea"/>
                <a:cs typeface="Segoe UI"/>
              </a:rPr>
              <a:t> </a:t>
            </a:r>
            <a:r>
              <a:rPr kumimoji="0" lang="en-US" sz="1632" b="0" i="0" u="none" strike="noStrike" kern="1200" cap="none" spc="-20" normalizeH="0" baseline="0" noProof="0" dirty="0">
                <a:ln>
                  <a:noFill/>
                </a:ln>
                <a:solidFill>
                  <a:srgbClr val="282828"/>
                </a:solidFill>
                <a:effectLst/>
                <a:uLnTx/>
                <a:uFillTx/>
                <a:latin typeface="Segoe UI"/>
                <a:ea typeface="+mn-ea"/>
                <a:cs typeface="Segoe UI"/>
              </a:rPr>
              <a:t>O</a:t>
            </a:r>
            <a:r>
              <a:rPr kumimoji="0" lang="en-US" sz="1632" b="0" i="0" u="none" strike="noStrike" kern="1200" cap="none" spc="-5" normalizeH="0" baseline="0" noProof="0" dirty="0">
                <a:ln>
                  <a:noFill/>
                </a:ln>
                <a:solidFill>
                  <a:srgbClr val="282828"/>
                </a:solidFill>
                <a:effectLst/>
                <a:uLnTx/>
                <a:uFillTx/>
                <a:latin typeface="Segoe UI"/>
                <a:ea typeface="+mn-ea"/>
                <a:cs typeface="Segoe UI"/>
              </a:rPr>
              <a:t>f</a:t>
            </a:r>
            <a:r>
              <a:rPr kumimoji="0" lang="en-US" sz="1632" b="0" i="0" u="none" strike="noStrike" kern="1200" cap="none" spc="0" normalizeH="0" baseline="0" noProof="0" dirty="0">
                <a:ln>
                  <a:noFill/>
                </a:ln>
                <a:solidFill>
                  <a:srgbClr val="282828"/>
                </a:solidFill>
                <a:effectLst/>
                <a:uLnTx/>
                <a:uFillTx/>
                <a:latin typeface="Segoe UI"/>
                <a:ea typeface="+mn-ea"/>
                <a:cs typeface="Segoe UI"/>
              </a:rPr>
              <a:t>f</a:t>
            </a:r>
            <a:r>
              <a:rPr kumimoji="0" lang="en-US" sz="1632" b="0" i="0" u="none" strike="noStrike" kern="1200" cap="none" spc="-5" normalizeH="0" baseline="0" noProof="0" dirty="0">
                <a:ln>
                  <a:noFill/>
                </a:ln>
                <a:solidFill>
                  <a:srgbClr val="282828"/>
                </a:solidFill>
                <a:effectLst/>
                <a:uLnTx/>
                <a:uFillTx/>
                <a:latin typeface="Segoe UI"/>
                <a:ea typeface="+mn-ea"/>
                <a:cs typeface="Segoe UI"/>
              </a:rPr>
              <a:t>i</a:t>
            </a:r>
            <a:r>
              <a:rPr kumimoji="0" lang="en-US" sz="1632" b="0" i="0" u="none" strike="noStrike" kern="1200" cap="none" spc="-20" normalizeH="0" baseline="0" noProof="0" dirty="0">
                <a:ln>
                  <a:noFill/>
                </a:ln>
                <a:solidFill>
                  <a:srgbClr val="282828"/>
                </a:solidFill>
                <a:effectLst/>
                <a:uLnTx/>
                <a:uFillTx/>
                <a:latin typeface="Segoe UI"/>
                <a:ea typeface="+mn-ea"/>
                <a:cs typeface="Segoe UI"/>
              </a:rPr>
              <a:t>c</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e</a:t>
            </a:r>
            <a:r>
              <a:rPr kumimoji="0" lang="en-US" sz="1632" b="0" i="0" u="none" strike="noStrike" kern="1200" cap="none" spc="20" normalizeH="0" baseline="0" noProof="0" dirty="0">
                <a:ln>
                  <a:noFill/>
                </a:ln>
                <a:solidFill>
                  <a:srgbClr val="282828"/>
                </a:solidFill>
                <a:effectLst/>
                <a:uLnTx/>
                <a:uFillTx/>
                <a:latin typeface="Segoe UI"/>
                <a:ea typeface="+mn-ea"/>
                <a:cs typeface="Segoe UI"/>
              </a:rPr>
              <a:t> </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365</a:t>
            </a:r>
            <a:r>
              <a:rPr kumimoji="0" lang="en-US" sz="1632" b="0" i="0" u="none" strike="noStrike" kern="1200" cap="none" spc="-5" normalizeH="0" baseline="0" noProof="0" dirty="0">
                <a:ln>
                  <a:noFill/>
                </a:ln>
                <a:solidFill>
                  <a:srgbClr val="282828"/>
                </a:solidFill>
                <a:effectLst/>
                <a:uLnTx/>
                <a:uFillTx/>
                <a:latin typeface="Segoe UI"/>
                <a:ea typeface="+mn-ea"/>
                <a:cs typeface="Segoe UI"/>
              </a:rPr>
              <a:t> </a:t>
            </a:r>
            <a:r>
              <a:rPr kumimoji="0" lang="en-US" sz="1632" b="0" i="0" u="none" strike="noStrike" kern="1200" cap="none" spc="-25" normalizeH="0" baseline="0" noProof="0" dirty="0">
                <a:ln>
                  <a:noFill/>
                </a:ln>
                <a:solidFill>
                  <a:srgbClr val="282828"/>
                </a:solidFill>
                <a:effectLst/>
                <a:uLnTx/>
                <a:uFillTx/>
                <a:latin typeface="Segoe UI"/>
                <a:ea typeface="+mn-ea"/>
                <a:cs typeface="Segoe UI"/>
              </a:rPr>
              <a:t>P</a:t>
            </a:r>
            <a:r>
              <a:rPr kumimoji="0" lang="en-US" sz="1632" b="0" i="0" u="none" strike="noStrike" kern="1200" cap="none" spc="-41" normalizeH="0" baseline="0" noProof="0" dirty="0">
                <a:ln>
                  <a:noFill/>
                </a:ln>
                <a:solidFill>
                  <a:srgbClr val="282828"/>
                </a:solidFill>
                <a:effectLst/>
                <a:uLnTx/>
                <a:uFillTx/>
                <a:latin typeface="Segoe UI"/>
                <a:ea typeface="+mn-ea"/>
                <a:cs typeface="Segoe UI"/>
              </a:rPr>
              <a:t>r</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o</a:t>
            </a:r>
            <a:r>
              <a:rPr kumimoji="0" lang="en-US" sz="1632" b="0" i="0" u="none" strike="noStrike" kern="1200" cap="none" spc="-20" normalizeH="0" baseline="0" noProof="0" dirty="0">
                <a:ln>
                  <a:noFill/>
                </a:ln>
                <a:solidFill>
                  <a:srgbClr val="282828"/>
                </a:solidFill>
                <a:effectLst/>
                <a:uLnTx/>
                <a:uFillTx/>
                <a:latin typeface="Segoe UI"/>
                <a:ea typeface="+mn-ea"/>
                <a:cs typeface="Segoe UI"/>
              </a:rPr>
              <a:t>P</a:t>
            </a:r>
            <a:r>
              <a:rPr kumimoji="0" lang="en-US" sz="1632" b="0" i="0" u="none" strike="noStrike" kern="1200" cap="none" spc="-5" normalizeH="0" baseline="0" noProof="0" dirty="0">
                <a:ln>
                  <a:noFill/>
                </a:ln>
                <a:solidFill>
                  <a:srgbClr val="282828"/>
                </a:solidFill>
                <a:effectLst/>
                <a:uLnTx/>
                <a:uFillTx/>
                <a:latin typeface="Segoe UI"/>
                <a:ea typeface="+mn-ea"/>
                <a:cs typeface="Segoe UI"/>
              </a:rPr>
              <a:t>l</a:t>
            </a:r>
            <a:r>
              <a:rPr kumimoji="0" lang="en-US" sz="1632" b="0" i="0" u="none" strike="noStrike" kern="1200" cap="none" spc="-20" normalizeH="0" baseline="0" noProof="0" dirty="0">
                <a:ln>
                  <a:noFill/>
                </a:ln>
                <a:solidFill>
                  <a:srgbClr val="282828"/>
                </a:solidFill>
                <a:effectLst/>
                <a:uLnTx/>
                <a:uFillTx/>
                <a:latin typeface="Segoe UI"/>
                <a:ea typeface="+mn-ea"/>
                <a:cs typeface="Segoe UI"/>
              </a:rPr>
              <a:t>u</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s experien</a:t>
            </a:r>
            <a:r>
              <a:rPr kumimoji="0" lang="en-US" sz="1632" b="0" i="0" u="none" strike="noStrike" kern="1200" cap="none" spc="-20" normalizeH="0" baseline="0" noProof="0" dirty="0">
                <a:ln>
                  <a:noFill/>
                </a:ln>
                <a:solidFill>
                  <a:srgbClr val="282828"/>
                </a:solidFill>
                <a:effectLst/>
                <a:uLnTx/>
                <a:uFillTx/>
                <a:latin typeface="Segoe UI"/>
                <a:ea typeface="+mn-ea"/>
                <a:cs typeface="Segoe UI"/>
              </a:rPr>
              <a:t>c</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e</a:t>
            </a:r>
            <a:r>
              <a:rPr kumimoji="0" lang="en-US" sz="1632" b="0" i="0" u="none" strike="noStrike" kern="1200" cap="none" spc="15" normalizeH="0" baseline="0" noProof="0" dirty="0">
                <a:ln>
                  <a:noFill/>
                </a:ln>
                <a:solidFill>
                  <a:srgbClr val="282828"/>
                </a:solidFill>
                <a:effectLst/>
                <a:uLnTx/>
                <a:uFillTx/>
                <a:latin typeface="Segoe UI"/>
                <a:ea typeface="+mn-ea"/>
                <a:cs typeface="Segoe UI"/>
              </a:rPr>
              <a:t> </a:t>
            </a:r>
            <a:r>
              <a:rPr kumimoji="0" lang="en-US" sz="1632" b="0" i="0" u="none" strike="noStrike" kern="1200" cap="none" spc="-5" normalizeH="0" baseline="0" noProof="0" dirty="0">
                <a:ln>
                  <a:noFill/>
                </a:ln>
                <a:solidFill>
                  <a:srgbClr val="282828"/>
                </a:solidFill>
                <a:effectLst/>
                <a:uLnTx/>
                <a:uFillTx/>
                <a:latin typeface="Segoe UI"/>
                <a:ea typeface="+mn-ea"/>
                <a:cs typeface="Segoe UI"/>
              </a:rPr>
              <a:t>f</a:t>
            </a:r>
            <a:r>
              <a:rPr kumimoji="0" lang="en-US" sz="1632" b="0" i="0" u="none" strike="noStrike" kern="1200" cap="none" spc="-36" normalizeH="0" baseline="0" noProof="0" dirty="0">
                <a:ln>
                  <a:noFill/>
                </a:ln>
                <a:solidFill>
                  <a:srgbClr val="282828"/>
                </a:solidFill>
                <a:effectLst/>
                <a:uLnTx/>
                <a:uFillTx/>
                <a:latin typeface="Segoe UI"/>
                <a:ea typeface="+mn-ea"/>
                <a:cs typeface="Segoe UI"/>
              </a:rPr>
              <a:t>r</a:t>
            </a:r>
            <a:r>
              <a:rPr kumimoji="0" lang="en-US" sz="1632" b="0" i="0" u="none" strike="noStrike" kern="1200" cap="none" spc="-15" normalizeH="0" baseline="0" noProof="0" dirty="0">
                <a:ln>
                  <a:noFill/>
                </a:ln>
                <a:solidFill>
                  <a:srgbClr val="282828"/>
                </a:solidFill>
                <a:effectLst/>
                <a:uLnTx/>
                <a:uFillTx/>
                <a:latin typeface="Segoe UI"/>
                <a:ea typeface="+mn-ea"/>
                <a:cs typeface="Segoe UI"/>
              </a:rPr>
              <a:t>om</a:t>
            </a:r>
            <a:r>
              <a:rPr kumimoji="0" lang="en-US" sz="1632" b="0" i="0" u="none" strike="noStrike" kern="1200" cap="none" spc="5" normalizeH="0" baseline="0" noProof="0" dirty="0">
                <a:ln>
                  <a:noFill/>
                </a:ln>
                <a:solidFill>
                  <a:srgbClr val="282828"/>
                </a:solidFill>
                <a:effectLst/>
                <a:uLnTx/>
                <a:uFillTx/>
                <a:latin typeface="Segoe UI"/>
                <a:ea typeface="+mn-ea"/>
                <a:cs typeface="Segoe UI"/>
              </a:rPr>
              <a:t> </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S</a:t>
            </a:r>
            <a:r>
              <a:rPr kumimoji="0" lang="en-US" sz="1632" b="0" i="0" u="none" strike="noStrike" kern="1200" cap="none" spc="-5" normalizeH="0" baseline="0" noProof="0" dirty="0">
                <a:ln>
                  <a:noFill/>
                </a:ln>
                <a:solidFill>
                  <a:srgbClr val="282828"/>
                </a:solidFill>
                <a:effectLst/>
                <a:uLnTx/>
                <a:uFillTx/>
                <a:latin typeface="Segoe UI"/>
                <a:ea typeface="+mn-ea"/>
                <a:cs typeface="Segoe UI"/>
              </a:rPr>
              <a:t>a</a:t>
            </a:r>
            <a:r>
              <a:rPr kumimoji="0" lang="en-US" sz="1632" b="0" i="0" u="none" strike="noStrike" kern="1200" cap="none" spc="-15" normalizeH="0" baseline="0" noProof="0" dirty="0">
                <a:ln>
                  <a:noFill/>
                </a:ln>
                <a:solidFill>
                  <a:srgbClr val="282828"/>
                </a:solidFill>
                <a:effectLst/>
                <a:uLnTx/>
                <a:uFillTx/>
                <a:latin typeface="Segoe UI"/>
                <a:ea typeface="+mn-ea"/>
                <a:cs typeface="Segoe UI"/>
              </a:rPr>
              <a:t>ms</a:t>
            </a:r>
            <a:r>
              <a:rPr kumimoji="0" lang="en-US" sz="1632" b="0" i="0" u="none" strike="noStrike" kern="1200" cap="none" spc="-20" normalizeH="0" baseline="0" noProof="0" dirty="0">
                <a:ln>
                  <a:noFill/>
                </a:ln>
                <a:solidFill>
                  <a:srgbClr val="282828"/>
                </a:solidFill>
                <a:effectLst/>
                <a:uLnTx/>
                <a:uFillTx/>
                <a:latin typeface="Segoe UI"/>
                <a:ea typeface="+mn-ea"/>
                <a:cs typeface="Segoe UI"/>
              </a:rPr>
              <a:t>u</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ng</a:t>
            </a:r>
            <a:r>
              <a:rPr kumimoji="0" lang="en-US" sz="1632" b="0" i="0" u="none" strike="noStrike" kern="1200" cap="none" spc="-5" normalizeH="0" baseline="0" noProof="0" dirty="0">
                <a:ln>
                  <a:noFill/>
                </a:ln>
                <a:solidFill>
                  <a:srgbClr val="282828"/>
                </a:solidFill>
                <a:effectLst/>
                <a:uLnTx/>
                <a:uFillTx/>
                <a:latin typeface="Segoe UI"/>
                <a:ea typeface="+mn-ea"/>
                <a:cs typeface="Segoe UI"/>
              </a:rPr>
              <a:t> </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De</a:t>
            </a:r>
            <a:r>
              <a:rPr kumimoji="0" lang="en-US" sz="1632" b="0" i="0" u="none" strike="noStrike" kern="1200" cap="none" spc="-15" normalizeH="0" baseline="0" noProof="0" dirty="0">
                <a:ln>
                  <a:noFill/>
                </a:ln>
                <a:solidFill>
                  <a:srgbClr val="282828"/>
                </a:solidFill>
                <a:effectLst/>
                <a:uLnTx/>
                <a:uFillTx/>
                <a:latin typeface="Segoe UI"/>
                <a:ea typeface="+mn-ea"/>
                <a:cs typeface="Segoe UI"/>
              </a:rPr>
              <a:t>X-</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enabled</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 </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mobi</a:t>
            </a:r>
            <a:r>
              <a:rPr kumimoji="0" lang="en-US" sz="1632" b="0" i="0" u="none" strike="noStrike" kern="1200" cap="none" spc="-15" normalizeH="0" baseline="0" noProof="0" dirty="0">
                <a:ln>
                  <a:noFill/>
                </a:ln>
                <a:solidFill>
                  <a:srgbClr val="282828"/>
                </a:solidFill>
                <a:effectLst/>
                <a:uLnTx/>
                <a:uFillTx/>
                <a:latin typeface="Segoe UI"/>
                <a:ea typeface="+mn-ea"/>
                <a:cs typeface="Segoe UI"/>
              </a:rPr>
              <a:t>l</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e</a:t>
            </a:r>
            <a:r>
              <a:rPr kumimoji="0" lang="en-US" sz="1632" b="0" i="0" u="none" strike="noStrike" kern="1200" cap="none" spc="5" normalizeH="0" baseline="0" noProof="0" dirty="0">
                <a:ln>
                  <a:noFill/>
                </a:ln>
                <a:solidFill>
                  <a:srgbClr val="282828"/>
                </a:solidFill>
                <a:effectLst/>
                <a:uLnTx/>
                <a:uFillTx/>
                <a:latin typeface="Segoe UI"/>
                <a:ea typeface="+mn-ea"/>
                <a:cs typeface="Segoe UI"/>
              </a:rPr>
              <a:t> </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devices, p</a:t>
            </a:r>
            <a:r>
              <a:rPr kumimoji="0" lang="en-US" sz="1632" b="0" i="0" u="none" strike="noStrike" kern="1200" cap="none" spc="-41" normalizeH="0" baseline="0" noProof="0" dirty="0">
                <a:ln>
                  <a:noFill/>
                </a:ln>
                <a:solidFill>
                  <a:srgbClr val="282828"/>
                </a:solidFill>
                <a:effectLst/>
                <a:uLnTx/>
                <a:uFillTx/>
                <a:latin typeface="Segoe UI"/>
                <a:ea typeface="+mn-ea"/>
                <a:cs typeface="Segoe UI"/>
              </a:rPr>
              <a:t>r</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ovidi</a:t>
            </a:r>
            <a:r>
              <a:rPr kumimoji="0" lang="en-US" sz="1632" b="0" i="0" u="none" strike="noStrike" kern="1200" cap="none" spc="-20" normalizeH="0" baseline="0" noProof="0" dirty="0">
                <a:ln>
                  <a:noFill/>
                </a:ln>
                <a:solidFill>
                  <a:srgbClr val="282828"/>
                </a:solidFill>
                <a:effectLst/>
                <a:uLnTx/>
                <a:uFillTx/>
                <a:latin typeface="Segoe UI"/>
                <a:ea typeface="+mn-ea"/>
                <a:cs typeface="Segoe UI"/>
              </a:rPr>
              <a:t>n</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g</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 </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the</a:t>
            </a:r>
            <a:r>
              <a:rPr kumimoji="0" lang="en-US" sz="1632" b="0" i="0" u="none" strike="noStrike" kern="1200" cap="none" spc="-5" normalizeH="0" baseline="0" noProof="0" dirty="0">
                <a:ln>
                  <a:noFill/>
                </a:ln>
                <a:solidFill>
                  <a:srgbClr val="282828"/>
                </a:solidFill>
                <a:effectLst/>
                <a:uLnTx/>
                <a:uFillTx/>
                <a:latin typeface="Segoe UI"/>
                <a:ea typeface="+mn-ea"/>
                <a:cs typeface="Segoe UI"/>
              </a:rPr>
              <a:t> </a:t>
            </a:r>
            <a:r>
              <a:rPr kumimoji="0" lang="en-US" sz="1632" b="1" i="0" u="none" strike="noStrike" kern="1200" cap="none" spc="-25" normalizeH="0" baseline="0" noProof="0" dirty="0">
                <a:ln>
                  <a:noFill/>
                </a:ln>
                <a:solidFill>
                  <a:srgbClr val="282828"/>
                </a:solidFill>
                <a:effectLst/>
                <a:uLnTx/>
                <a:uFillTx/>
                <a:latin typeface="Segoe UI"/>
                <a:ea typeface="+mn-ea"/>
                <a:cs typeface="Segoe UI"/>
              </a:rPr>
              <a:t>W</a:t>
            </a:r>
            <a:r>
              <a:rPr kumimoji="0" lang="en-US" sz="1632" b="1" i="0" u="none" strike="noStrike" kern="1200" cap="none" spc="-5" normalizeH="0" baseline="0" noProof="0" dirty="0">
                <a:ln>
                  <a:noFill/>
                </a:ln>
                <a:solidFill>
                  <a:srgbClr val="282828"/>
                </a:solidFill>
                <a:effectLst/>
                <a:uLnTx/>
                <a:uFillTx/>
                <a:latin typeface="Segoe UI"/>
                <a:ea typeface="+mn-ea"/>
                <a:cs typeface="Segoe UI"/>
              </a:rPr>
              <a:t>i</a:t>
            </a:r>
            <a:r>
              <a:rPr kumimoji="0" lang="en-US" sz="1632" b="1" i="0" u="none" strike="noStrike" kern="1200" cap="none" spc="-15" normalizeH="0" baseline="0" noProof="0" dirty="0">
                <a:ln>
                  <a:noFill/>
                </a:ln>
                <a:solidFill>
                  <a:srgbClr val="282828"/>
                </a:solidFill>
                <a:effectLst/>
                <a:uLnTx/>
                <a:uFillTx/>
                <a:latin typeface="Segoe UI"/>
                <a:ea typeface="+mn-ea"/>
                <a:cs typeface="Segoe UI"/>
              </a:rPr>
              <a:t>n</a:t>
            </a:r>
            <a:r>
              <a:rPr kumimoji="0" lang="en-US" sz="1632" b="1" i="0" u="none" strike="noStrike" kern="1200" cap="none" spc="-10" normalizeH="0" baseline="0" noProof="0" dirty="0">
                <a:ln>
                  <a:noFill/>
                </a:ln>
                <a:solidFill>
                  <a:srgbClr val="282828"/>
                </a:solidFill>
                <a:effectLst/>
                <a:uLnTx/>
                <a:uFillTx/>
                <a:latin typeface="Segoe UI"/>
                <a:ea typeface="+mn-ea"/>
                <a:cs typeface="Segoe UI"/>
              </a:rPr>
              <a:t>do</a:t>
            </a:r>
            <a:r>
              <a:rPr kumimoji="0" lang="en-US" sz="1632" b="1" i="0" u="none" strike="noStrike" kern="1200" cap="none" spc="-20" normalizeH="0" baseline="0" noProof="0" dirty="0">
                <a:ln>
                  <a:noFill/>
                </a:ln>
                <a:solidFill>
                  <a:srgbClr val="282828"/>
                </a:solidFill>
                <a:effectLst/>
                <a:uLnTx/>
                <a:uFillTx/>
                <a:latin typeface="Segoe UI"/>
                <a:ea typeface="+mn-ea"/>
                <a:cs typeface="Segoe UI"/>
              </a:rPr>
              <a:t>w</a:t>
            </a:r>
            <a:r>
              <a:rPr kumimoji="0" lang="en-US" sz="1632" b="1" i="0" u="none" strike="noStrike" kern="1200" cap="none" spc="-10" normalizeH="0" baseline="0" noProof="0" dirty="0">
                <a:ln>
                  <a:noFill/>
                </a:ln>
                <a:solidFill>
                  <a:srgbClr val="282828"/>
                </a:solidFill>
                <a:effectLst/>
                <a:uLnTx/>
                <a:uFillTx/>
                <a:latin typeface="Segoe UI"/>
                <a:ea typeface="+mn-ea"/>
                <a:cs typeface="Segoe UI"/>
              </a:rPr>
              <a:t>s</a:t>
            </a:r>
            <a:r>
              <a:rPr kumimoji="0" lang="en-US" sz="1632" b="1" i="0" u="none" strike="noStrike" kern="1200" cap="none" spc="20" normalizeH="0" baseline="0" noProof="0" dirty="0">
                <a:ln>
                  <a:noFill/>
                </a:ln>
                <a:solidFill>
                  <a:srgbClr val="282828"/>
                </a:solidFill>
                <a:effectLst/>
                <a:uLnTx/>
                <a:uFillTx/>
                <a:latin typeface="Segoe UI"/>
                <a:ea typeface="+mn-ea"/>
                <a:cs typeface="Segoe UI"/>
              </a:rPr>
              <a:t> </a:t>
            </a:r>
            <a:r>
              <a:rPr kumimoji="0" lang="en-US" sz="1632" b="1" i="0" u="none" strike="noStrike" kern="1200" cap="none" spc="-10" normalizeH="0" baseline="0" noProof="0" dirty="0">
                <a:ln>
                  <a:noFill/>
                </a:ln>
                <a:solidFill>
                  <a:srgbClr val="282828"/>
                </a:solidFill>
                <a:effectLst/>
                <a:uLnTx/>
                <a:uFillTx/>
                <a:latin typeface="Segoe UI"/>
                <a:ea typeface="+mn-ea"/>
                <a:cs typeface="Segoe UI"/>
              </a:rPr>
              <a:t>Vi</a:t>
            </a:r>
            <a:r>
              <a:rPr kumimoji="0" lang="en-US" sz="1632" b="1" i="0" u="none" strike="noStrike" kern="1200" cap="none" spc="31" normalizeH="0" baseline="0" noProof="0" dirty="0">
                <a:ln>
                  <a:noFill/>
                </a:ln>
                <a:solidFill>
                  <a:srgbClr val="282828"/>
                </a:solidFill>
                <a:effectLst/>
                <a:uLnTx/>
                <a:uFillTx/>
                <a:latin typeface="Segoe UI"/>
                <a:ea typeface="+mn-ea"/>
                <a:cs typeface="Segoe UI"/>
              </a:rPr>
              <a:t>r</a:t>
            </a:r>
            <a:r>
              <a:rPr kumimoji="0" lang="en-US" sz="1632" b="1" i="0" u="none" strike="noStrike" kern="1200" cap="none" spc="-10" normalizeH="0" baseline="0" noProof="0" dirty="0">
                <a:ln>
                  <a:noFill/>
                </a:ln>
                <a:solidFill>
                  <a:srgbClr val="282828"/>
                </a:solidFill>
                <a:effectLst/>
                <a:uLnTx/>
                <a:uFillTx/>
                <a:latin typeface="Segoe UI"/>
                <a:ea typeface="+mn-ea"/>
                <a:cs typeface="Segoe UI"/>
              </a:rPr>
              <a:t>tual</a:t>
            </a:r>
            <a:r>
              <a:rPr kumimoji="0" lang="en-US" sz="1632" b="1" i="0" u="none" strike="noStrike" kern="1200" cap="none" spc="10" normalizeH="0" baseline="0" noProof="0" dirty="0">
                <a:ln>
                  <a:noFill/>
                </a:ln>
                <a:solidFill>
                  <a:srgbClr val="282828"/>
                </a:solidFill>
                <a:effectLst/>
                <a:uLnTx/>
                <a:uFillTx/>
                <a:latin typeface="Segoe UI"/>
                <a:ea typeface="+mn-ea"/>
                <a:cs typeface="Segoe UI"/>
              </a:rPr>
              <a:t> </a:t>
            </a:r>
            <a:r>
              <a:rPr kumimoji="0" lang="en-US" sz="1632" b="1" i="0" u="none" strike="noStrike" kern="1200" cap="none" spc="-10" normalizeH="0" baseline="0" noProof="0" dirty="0">
                <a:ln>
                  <a:noFill/>
                </a:ln>
                <a:solidFill>
                  <a:srgbClr val="282828"/>
                </a:solidFill>
                <a:effectLst/>
                <a:uLnTx/>
                <a:uFillTx/>
                <a:latin typeface="Segoe UI"/>
                <a:ea typeface="+mn-ea"/>
                <a:cs typeface="Segoe UI"/>
              </a:rPr>
              <a:t>Des</a:t>
            </a:r>
            <a:r>
              <a:rPr kumimoji="0" lang="en-US" sz="1632" b="1" i="0" u="none" strike="noStrike" kern="1200" cap="none" spc="-31" normalizeH="0" baseline="0" noProof="0" dirty="0">
                <a:ln>
                  <a:noFill/>
                </a:ln>
                <a:solidFill>
                  <a:srgbClr val="282828"/>
                </a:solidFill>
                <a:effectLst/>
                <a:uLnTx/>
                <a:uFillTx/>
                <a:latin typeface="Segoe UI"/>
                <a:ea typeface="+mn-ea"/>
                <a:cs typeface="Segoe UI"/>
              </a:rPr>
              <a:t>k</a:t>
            </a:r>
            <a:r>
              <a:rPr kumimoji="0" lang="en-US" sz="1632" b="1" i="0" u="none" strike="noStrike" kern="1200" cap="none" spc="-25" normalizeH="0" baseline="0" noProof="0" dirty="0">
                <a:ln>
                  <a:noFill/>
                </a:ln>
                <a:solidFill>
                  <a:srgbClr val="282828"/>
                </a:solidFill>
                <a:effectLst/>
                <a:uLnTx/>
                <a:uFillTx/>
                <a:latin typeface="Segoe UI"/>
                <a:ea typeface="+mn-ea"/>
                <a:cs typeface="Segoe UI"/>
              </a:rPr>
              <a:t>t</a:t>
            </a:r>
            <a:r>
              <a:rPr kumimoji="0" lang="en-US" sz="1632" b="1" i="0" u="none" strike="noStrike" kern="1200" cap="none" spc="-10" normalizeH="0" baseline="0" noProof="0" dirty="0">
                <a:ln>
                  <a:noFill/>
                </a:ln>
                <a:solidFill>
                  <a:srgbClr val="282828"/>
                </a:solidFill>
                <a:effectLst/>
                <a:uLnTx/>
                <a:uFillTx/>
                <a:latin typeface="Segoe UI"/>
                <a:ea typeface="+mn-ea"/>
                <a:cs typeface="Segoe UI"/>
              </a:rPr>
              <a:t>op</a:t>
            </a:r>
            <a:r>
              <a:rPr kumimoji="0" lang="en-US" sz="1632" b="1" i="0" u="none" strike="noStrike" kern="1200" cap="none" spc="15" normalizeH="0" baseline="0" noProof="0" dirty="0">
                <a:ln>
                  <a:noFill/>
                </a:ln>
                <a:solidFill>
                  <a:srgbClr val="282828"/>
                </a:solidFill>
                <a:effectLst/>
                <a:uLnTx/>
                <a:uFillTx/>
                <a:latin typeface="Segoe UI"/>
                <a:ea typeface="+mn-ea"/>
                <a:cs typeface="Segoe UI"/>
              </a:rPr>
              <a:t> </a:t>
            </a:r>
            <a:r>
              <a:rPr kumimoji="0" lang="en-US" sz="1632" b="1" i="0" u="none" strike="noStrike" kern="1200" cap="none" spc="-10" normalizeH="0" baseline="0" noProof="0" dirty="0">
                <a:ln>
                  <a:noFill/>
                </a:ln>
                <a:solidFill>
                  <a:srgbClr val="282828"/>
                </a:solidFill>
                <a:effectLst/>
                <a:uLnTx/>
                <a:uFillTx/>
                <a:latin typeface="Segoe UI"/>
                <a:ea typeface="+mn-ea"/>
                <a:cs typeface="Segoe UI"/>
              </a:rPr>
              <a:t>experien</a:t>
            </a:r>
            <a:r>
              <a:rPr kumimoji="0" lang="en-US" sz="1632" b="1" i="0" u="none" strike="noStrike" kern="1200" cap="none" spc="-20" normalizeH="0" baseline="0" noProof="0" dirty="0">
                <a:ln>
                  <a:noFill/>
                </a:ln>
                <a:solidFill>
                  <a:srgbClr val="282828"/>
                </a:solidFill>
                <a:effectLst/>
                <a:uLnTx/>
                <a:uFillTx/>
                <a:latin typeface="Segoe UI"/>
                <a:ea typeface="+mn-ea"/>
                <a:cs typeface="Segoe UI"/>
              </a:rPr>
              <a:t>c</a:t>
            </a:r>
            <a:r>
              <a:rPr kumimoji="0" lang="en-US" sz="1632" b="1" i="0" u="none" strike="noStrike" kern="1200" cap="none" spc="-10" normalizeH="0" baseline="0" noProof="0" dirty="0">
                <a:ln>
                  <a:noFill/>
                </a:ln>
                <a:solidFill>
                  <a:srgbClr val="282828"/>
                </a:solidFill>
                <a:effectLst/>
                <a:uLnTx/>
                <a:uFillTx/>
                <a:latin typeface="Segoe UI"/>
                <a:ea typeface="+mn-ea"/>
                <a:cs typeface="Segoe UI"/>
              </a:rPr>
              <a:t>e</a:t>
            </a:r>
            <a:r>
              <a:rPr kumimoji="0" lang="en-US" sz="1632" b="1" i="0" u="none" strike="noStrike" kern="1200" cap="none" spc="15" normalizeH="0" baseline="0" noProof="0" dirty="0">
                <a:ln>
                  <a:noFill/>
                </a:ln>
                <a:solidFill>
                  <a:srgbClr val="282828"/>
                </a:solidFill>
                <a:effectLst/>
                <a:uLnTx/>
                <a:uFillTx/>
                <a:latin typeface="Segoe UI"/>
                <a:ea typeface="+mn-ea"/>
                <a:cs typeface="Segoe UI"/>
              </a:rPr>
              <a:t> </a:t>
            </a:r>
            <a:r>
              <a:rPr kumimoji="0" lang="en-US" sz="1632" b="1" i="0" u="none" strike="noStrike" kern="1200" cap="none" spc="-10" normalizeH="0" baseline="0" noProof="0" dirty="0">
                <a:ln>
                  <a:noFill/>
                </a:ln>
                <a:solidFill>
                  <a:srgbClr val="282828"/>
                </a:solidFill>
                <a:effectLst/>
                <a:uLnTx/>
                <a:uFillTx/>
                <a:latin typeface="Segoe UI"/>
                <a:ea typeface="+mn-ea"/>
                <a:cs typeface="Segoe UI"/>
              </a:rPr>
              <a:t>on an And</a:t>
            </a:r>
            <a:r>
              <a:rPr kumimoji="0" lang="en-US" sz="1632" b="1" i="0" u="none" strike="noStrike" kern="1200" cap="none" spc="-46" normalizeH="0" baseline="0" noProof="0" dirty="0">
                <a:ln>
                  <a:noFill/>
                </a:ln>
                <a:solidFill>
                  <a:srgbClr val="282828"/>
                </a:solidFill>
                <a:effectLst/>
                <a:uLnTx/>
                <a:uFillTx/>
                <a:latin typeface="Segoe UI"/>
                <a:ea typeface="+mn-ea"/>
                <a:cs typeface="Segoe UI"/>
              </a:rPr>
              <a:t>r</a:t>
            </a:r>
            <a:r>
              <a:rPr kumimoji="0" lang="en-US" sz="1632" b="1" i="0" u="none" strike="noStrike" kern="1200" cap="none" spc="-10" normalizeH="0" baseline="0" noProof="0" dirty="0">
                <a:ln>
                  <a:noFill/>
                </a:ln>
                <a:solidFill>
                  <a:srgbClr val="282828"/>
                </a:solidFill>
                <a:effectLst/>
                <a:uLnTx/>
                <a:uFillTx/>
                <a:latin typeface="Segoe UI"/>
                <a:ea typeface="+mn-ea"/>
                <a:cs typeface="Segoe UI"/>
              </a:rPr>
              <a:t>oid</a:t>
            </a:r>
            <a:r>
              <a:rPr kumimoji="0" lang="en-US" sz="1632" b="1" i="0" u="none" strike="noStrike" kern="1200" cap="none" spc="10" normalizeH="0" baseline="0" noProof="0" dirty="0">
                <a:ln>
                  <a:noFill/>
                </a:ln>
                <a:solidFill>
                  <a:srgbClr val="282828"/>
                </a:solidFill>
                <a:effectLst/>
                <a:uLnTx/>
                <a:uFillTx/>
                <a:latin typeface="Segoe UI"/>
                <a:ea typeface="+mn-ea"/>
                <a:cs typeface="Segoe UI"/>
              </a:rPr>
              <a:t> </a:t>
            </a:r>
            <a:r>
              <a:rPr kumimoji="0" lang="en-US" sz="1632" b="1" i="0" u="none" strike="noStrike" kern="1200" cap="none" spc="-10" normalizeH="0" baseline="0" noProof="0" dirty="0">
                <a:ln>
                  <a:noFill/>
                </a:ln>
                <a:solidFill>
                  <a:srgbClr val="282828"/>
                </a:solidFill>
                <a:effectLst/>
                <a:uLnTx/>
                <a:uFillTx/>
                <a:latin typeface="Segoe UI"/>
                <a:ea typeface="+mn-ea"/>
                <a:cs typeface="Segoe UI"/>
              </a:rPr>
              <a:t>endpoi</a:t>
            </a:r>
            <a:r>
              <a:rPr kumimoji="0" lang="en-US" sz="1632" b="1" i="0" u="none" strike="noStrike" kern="1200" cap="none" spc="-20" normalizeH="0" baseline="0" noProof="0" dirty="0">
                <a:ln>
                  <a:noFill/>
                </a:ln>
                <a:solidFill>
                  <a:srgbClr val="282828"/>
                </a:solidFill>
                <a:effectLst/>
                <a:uLnTx/>
                <a:uFillTx/>
                <a:latin typeface="Segoe UI"/>
                <a:ea typeface="+mn-ea"/>
                <a:cs typeface="Segoe UI"/>
              </a:rPr>
              <a:t>n</a:t>
            </a:r>
            <a:r>
              <a:rPr kumimoji="0" lang="en-US" sz="1632" b="1" i="0" u="none" strike="noStrike" kern="1200" cap="none" spc="-10" normalizeH="0" baseline="0" noProof="0" dirty="0">
                <a:ln>
                  <a:noFill/>
                </a:ln>
                <a:solidFill>
                  <a:srgbClr val="282828"/>
                </a:solidFill>
                <a:effectLst/>
                <a:uLnTx/>
                <a:uFillTx/>
                <a:latin typeface="Segoe UI"/>
                <a:ea typeface="+mn-ea"/>
                <a:cs typeface="Segoe UI"/>
              </a:rPr>
              <a:t>t</a:t>
            </a:r>
            <a:endParaRPr kumimoji="0" lang="en-US" sz="1632" b="1" i="0" u="none" strike="noStrike" kern="1200" cap="none" spc="0" normalizeH="0" baseline="0" noProof="0" dirty="0">
              <a:ln>
                <a:noFill/>
              </a:ln>
              <a:solidFill>
                <a:prstClr val="black"/>
              </a:solidFill>
              <a:effectLst/>
              <a:uLnTx/>
              <a:uFillTx/>
              <a:latin typeface="Segoe UI"/>
              <a:ea typeface="+mn-ea"/>
              <a:cs typeface="Segoe UI"/>
            </a:endParaRPr>
          </a:p>
          <a:p>
            <a:pPr marL="0" marR="0" lvl="0" indent="0" algn="l" defTabSz="932597" rtl="0" eaLnBrk="1" fontAlgn="auto" latinLnBrk="0" hangingPunct="1">
              <a:lnSpc>
                <a:spcPts val="918"/>
              </a:lnSpc>
              <a:spcBef>
                <a:spcPts val="18"/>
              </a:spcBef>
              <a:spcAft>
                <a:spcPts val="0"/>
              </a:spcAft>
              <a:buClrTx/>
              <a:buSzTx/>
              <a:buFontTx/>
              <a:buNone/>
              <a:tabLst/>
              <a:defRPr/>
            </a:pPr>
            <a:endParaRPr kumimoji="0" lang="en-US" sz="918"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32597" rtl="0" eaLnBrk="1" fontAlgn="auto" latinLnBrk="0" hangingPunct="1">
              <a:lnSpc>
                <a:spcPts val="1020"/>
              </a:lnSpc>
              <a:spcBef>
                <a:spcPts val="0"/>
              </a:spcBef>
              <a:spcAft>
                <a:spcPts val="0"/>
              </a:spcAft>
              <a:buClrTx/>
              <a:buSzTx/>
              <a:buFontTx/>
              <a:buNone/>
              <a:tabLst/>
              <a:defRPr/>
            </a:pPr>
            <a:endParaRPr kumimoji="0" lang="en-US" sz="1020" b="0" i="0" u="none" strike="noStrike" kern="1200" cap="none" spc="0" normalizeH="0" baseline="0" noProof="0" dirty="0">
              <a:ln>
                <a:noFill/>
              </a:ln>
              <a:solidFill>
                <a:prstClr val="black"/>
              </a:solidFill>
              <a:effectLst/>
              <a:uLnTx/>
              <a:uFillTx/>
              <a:latin typeface="Calibri"/>
              <a:ea typeface="+mn-ea"/>
              <a:cs typeface="+mn-cs"/>
            </a:endParaRPr>
          </a:p>
          <a:p>
            <a:pPr marL="945549" marR="142480" lvl="0" indent="0" algn="l" defTabSz="932597" rtl="0" eaLnBrk="1" fontAlgn="auto" latinLnBrk="0" hangingPunct="1">
              <a:lnSpc>
                <a:spcPct val="100099"/>
              </a:lnSpc>
              <a:spcBef>
                <a:spcPts val="0"/>
              </a:spcBef>
              <a:spcAft>
                <a:spcPts val="0"/>
              </a:spcAft>
              <a:buClrTx/>
              <a:buSzTx/>
              <a:buFontTx/>
              <a:buNone/>
              <a:tabLst/>
              <a:defRPr/>
            </a:pPr>
            <a:r>
              <a:rPr kumimoji="0" lang="en-US" sz="1632" b="0" i="0" u="none" strike="noStrike" kern="1200" cap="none" spc="-10" normalizeH="0" baseline="0" noProof="0" dirty="0">
                <a:ln>
                  <a:noFill/>
                </a:ln>
                <a:solidFill>
                  <a:srgbClr val="282828"/>
                </a:solidFill>
                <a:effectLst/>
                <a:uLnTx/>
                <a:uFillTx/>
                <a:latin typeface="Segoe UI"/>
                <a:ea typeface="+mn-ea"/>
                <a:cs typeface="Segoe UI"/>
              </a:rPr>
              <a:t>E</a:t>
            </a:r>
            <a:r>
              <a:rPr kumimoji="0" lang="en-US" sz="1632" b="0" i="0" u="none" strike="noStrike" kern="1200" cap="none" spc="-20" normalizeH="0" baseline="0" noProof="0" dirty="0">
                <a:ln>
                  <a:noFill/>
                </a:ln>
                <a:solidFill>
                  <a:srgbClr val="282828"/>
                </a:solidFill>
                <a:effectLst/>
                <a:uLnTx/>
                <a:uFillTx/>
                <a:latin typeface="Segoe UI"/>
                <a:ea typeface="+mn-ea"/>
                <a:cs typeface="Segoe UI"/>
              </a:rPr>
              <a:t>n</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han</a:t>
            </a:r>
            <a:r>
              <a:rPr kumimoji="0" lang="en-US" sz="1632" b="0" i="0" u="none" strike="noStrike" kern="1200" cap="none" spc="-20" normalizeH="0" baseline="0" noProof="0" dirty="0">
                <a:ln>
                  <a:noFill/>
                </a:ln>
                <a:solidFill>
                  <a:srgbClr val="282828"/>
                </a:solidFill>
                <a:effectLst/>
                <a:uLnTx/>
                <a:uFillTx/>
                <a:latin typeface="Segoe UI"/>
                <a:ea typeface="+mn-ea"/>
                <a:cs typeface="Segoe UI"/>
              </a:rPr>
              <a:t>c</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ed</a:t>
            </a:r>
            <a:r>
              <a:rPr kumimoji="0" lang="en-US" sz="1632" b="0" i="0" u="none" strike="noStrike" kern="1200" cap="none" spc="-5" normalizeH="0" baseline="0" noProof="0" dirty="0">
                <a:ln>
                  <a:noFill/>
                </a:ln>
                <a:solidFill>
                  <a:srgbClr val="282828"/>
                </a:solidFill>
                <a:effectLst/>
                <a:uLnTx/>
                <a:uFillTx/>
                <a:latin typeface="Segoe UI"/>
                <a:ea typeface="+mn-ea"/>
                <a:cs typeface="Segoe UI"/>
              </a:rPr>
              <a:t> </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mobi</a:t>
            </a:r>
            <a:r>
              <a:rPr kumimoji="0" lang="en-US" sz="1632" b="0" i="0" u="none" strike="noStrike" kern="1200" cap="none" spc="-15" normalizeH="0" baseline="0" noProof="0" dirty="0">
                <a:ln>
                  <a:noFill/>
                </a:ln>
                <a:solidFill>
                  <a:srgbClr val="282828"/>
                </a:solidFill>
                <a:effectLst/>
                <a:uLnTx/>
                <a:uFillTx/>
                <a:latin typeface="Segoe UI"/>
                <a:ea typeface="+mn-ea"/>
                <a:cs typeface="Segoe UI"/>
              </a:rPr>
              <a:t>l</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ity</a:t>
            </a:r>
            <a:r>
              <a:rPr kumimoji="0" lang="en-US" sz="1632" b="0" i="0" u="none" strike="noStrike" kern="1200" cap="none" spc="5" normalizeH="0" baseline="0" noProof="0" dirty="0">
                <a:ln>
                  <a:noFill/>
                </a:ln>
                <a:solidFill>
                  <a:srgbClr val="282828"/>
                </a:solidFill>
                <a:effectLst/>
                <a:uLnTx/>
                <a:uFillTx/>
                <a:latin typeface="Segoe UI"/>
                <a:ea typeface="+mn-ea"/>
                <a:cs typeface="Segoe UI"/>
              </a:rPr>
              <a:t> </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and p</a:t>
            </a:r>
            <a:r>
              <a:rPr kumimoji="0" lang="en-US" sz="1632" b="0" i="0" u="none" strike="noStrike" kern="1200" cap="none" spc="-41" normalizeH="0" baseline="0" noProof="0" dirty="0">
                <a:ln>
                  <a:noFill/>
                </a:ln>
                <a:solidFill>
                  <a:srgbClr val="282828"/>
                </a:solidFill>
                <a:effectLst/>
                <a:uLnTx/>
                <a:uFillTx/>
                <a:latin typeface="Segoe UI"/>
                <a:ea typeface="+mn-ea"/>
                <a:cs typeface="Segoe UI"/>
              </a:rPr>
              <a:t>r</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od</a:t>
            </a:r>
            <a:r>
              <a:rPr kumimoji="0" lang="en-US" sz="1632" b="0" i="0" u="none" strike="noStrike" kern="1200" cap="none" spc="-20" normalizeH="0" baseline="0" noProof="0" dirty="0">
                <a:ln>
                  <a:noFill/>
                </a:ln>
                <a:solidFill>
                  <a:srgbClr val="282828"/>
                </a:solidFill>
                <a:effectLst/>
                <a:uLnTx/>
                <a:uFillTx/>
                <a:latin typeface="Segoe UI"/>
                <a:ea typeface="+mn-ea"/>
                <a:cs typeface="Segoe UI"/>
              </a:rPr>
              <a:t>u</a:t>
            </a:r>
            <a:r>
              <a:rPr kumimoji="0" lang="en-US" sz="1632" b="0" i="0" u="none" strike="noStrike" kern="1200" cap="none" spc="-15" normalizeH="0" baseline="0" noProof="0" dirty="0">
                <a:ln>
                  <a:noFill/>
                </a:ln>
                <a:solidFill>
                  <a:srgbClr val="282828"/>
                </a:solidFill>
                <a:effectLst/>
                <a:uLnTx/>
                <a:uFillTx/>
                <a:latin typeface="Segoe UI"/>
                <a:ea typeface="+mn-ea"/>
                <a:cs typeface="Segoe UI"/>
              </a:rPr>
              <a:t>c</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tivity</a:t>
            </a:r>
            <a:r>
              <a:rPr kumimoji="0" lang="en-US" sz="1632" b="0" i="0" u="none" strike="noStrike" kern="1200" cap="none" spc="15" normalizeH="0" baseline="0" noProof="0" dirty="0">
                <a:ln>
                  <a:noFill/>
                </a:ln>
                <a:solidFill>
                  <a:srgbClr val="282828"/>
                </a:solidFill>
                <a:effectLst/>
                <a:uLnTx/>
                <a:uFillTx/>
                <a:latin typeface="Segoe UI"/>
                <a:ea typeface="+mn-ea"/>
                <a:cs typeface="Segoe UI"/>
              </a:rPr>
              <a:t> </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wi</a:t>
            </a:r>
            <a:r>
              <a:rPr kumimoji="0" lang="en-US" sz="1632" b="0" i="0" u="none" strike="noStrike" kern="1200" cap="none" spc="-15" normalizeH="0" baseline="0" noProof="0" dirty="0">
                <a:ln>
                  <a:noFill/>
                </a:ln>
                <a:solidFill>
                  <a:srgbClr val="282828"/>
                </a:solidFill>
                <a:effectLst/>
                <a:uLnTx/>
                <a:uFillTx/>
                <a:latin typeface="Segoe UI"/>
                <a:ea typeface="+mn-ea"/>
                <a:cs typeface="Segoe UI"/>
              </a:rPr>
              <a:t>t</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h</a:t>
            </a:r>
            <a:r>
              <a:rPr kumimoji="0" lang="en-US" sz="1632" b="0" i="0" u="none" strike="noStrike" kern="1200" cap="none" spc="-5" normalizeH="0" baseline="0" noProof="0" dirty="0">
                <a:ln>
                  <a:noFill/>
                </a:ln>
                <a:solidFill>
                  <a:srgbClr val="282828"/>
                </a:solidFill>
                <a:effectLst/>
                <a:uLnTx/>
                <a:uFillTx/>
                <a:latin typeface="Segoe UI"/>
                <a:ea typeface="+mn-ea"/>
                <a:cs typeface="Segoe UI"/>
              </a:rPr>
              <a:t> </a:t>
            </a:r>
            <a:r>
              <a:rPr kumimoji="0" lang="en-US" sz="1632" b="1" i="0" u="none" strike="noStrike" kern="1200" cap="none" spc="-15" normalizeH="0" baseline="0" noProof="0" dirty="0">
                <a:ln>
                  <a:noFill/>
                </a:ln>
                <a:solidFill>
                  <a:srgbClr val="282828"/>
                </a:solidFill>
                <a:effectLst/>
                <a:uLnTx/>
                <a:uFillTx/>
                <a:latin typeface="Segoe UI"/>
                <a:ea typeface="+mn-ea"/>
                <a:cs typeface="Segoe UI"/>
              </a:rPr>
              <a:t>sm</a:t>
            </a:r>
            <a:r>
              <a:rPr kumimoji="0" lang="en-US" sz="1632" b="1" i="0" u="none" strike="noStrike" kern="1200" cap="none" spc="-5" normalizeH="0" baseline="0" noProof="0" dirty="0">
                <a:ln>
                  <a:noFill/>
                </a:ln>
                <a:solidFill>
                  <a:srgbClr val="282828"/>
                </a:solidFill>
                <a:effectLst/>
                <a:uLnTx/>
                <a:uFillTx/>
                <a:latin typeface="Segoe UI"/>
                <a:ea typeface="+mn-ea"/>
                <a:cs typeface="Segoe UI"/>
              </a:rPr>
              <a:t>all a</a:t>
            </a:r>
            <a:r>
              <a:rPr kumimoji="0" lang="en-US" sz="1632" b="1" i="0" u="none" strike="noStrike" kern="1200" cap="none" spc="-10" normalizeH="0" baseline="0" noProof="0" dirty="0">
                <a:ln>
                  <a:noFill/>
                </a:ln>
                <a:solidFill>
                  <a:srgbClr val="282828"/>
                </a:solidFill>
                <a:effectLst/>
                <a:uLnTx/>
                <a:uFillTx/>
                <a:latin typeface="Segoe UI"/>
                <a:ea typeface="+mn-ea"/>
                <a:cs typeface="Segoe UI"/>
              </a:rPr>
              <a:t>nd</a:t>
            </a:r>
            <a:r>
              <a:rPr kumimoji="0" lang="en-US" sz="1632" b="1" i="0" u="none" strike="noStrike" kern="1200" cap="none" spc="-15" normalizeH="0" baseline="0" noProof="0" dirty="0">
                <a:ln>
                  <a:noFill/>
                </a:ln>
                <a:solidFill>
                  <a:srgbClr val="282828"/>
                </a:solidFill>
                <a:effectLst/>
                <a:uLnTx/>
                <a:uFillTx/>
                <a:latin typeface="Segoe UI"/>
                <a:ea typeface="+mn-ea"/>
                <a:cs typeface="Segoe UI"/>
              </a:rPr>
              <a:t> </a:t>
            </a:r>
            <a:r>
              <a:rPr kumimoji="0" lang="en-US" sz="1632" b="1" i="0" u="none" strike="noStrike" kern="1200" cap="none" spc="-10" normalizeH="0" baseline="0" noProof="0" dirty="0">
                <a:ln>
                  <a:noFill/>
                </a:ln>
                <a:solidFill>
                  <a:srgbClr val="282828"/>
                </a:solidFill>
                <a:effectLst/>
                <a:uLnTx/>
                <a:uFillTx/>
                <a:latin typeface="Segoe UI"/>
                <a:ea typeface="+mn-ea"/>
                <a:cs typeface="Segoe UI"/>
              </a:rPr>
              <a:t>big</a:t>
            </a:r>
            <a:r>
              <a:rPr kumimoji="0" lang="en-US" sz="1632" b="1" i="0" u="none" strike="noStrike" kern="1200" cap="none" spc="-5" normalizeH="0" baseline="0" noProof="0" dirty="0">
                <a:ln>
                  <a:noFill/>
                </a:ln>
                <a:solidFill>
                  <a:srgbClr val="282828"/>
                </a:solidFill>
                <a:effectLst/>
                <a:uLnTx/>
                <a:uFillTx/>
                <a:latin typeface="Segoe UI"/>
                <a:ea typeface="+mn-ea"/>
                <a:cs typeface="Segoe UI"/>
              </a:rPr>
              <a:t> </a:t>
            </a:r>
            <a:r>
              <a:rPr kumimoji="0" lang="en-US" sz="1632" b="1" i="0" u="none" strike="noStrike" kern="1200" cap="none" spc="-20" normalizeH="0" baseline="0" noProof="0" dirty="0">
                <a:ln>
                  <a:noFill/>
                </a:ln>
                <a:solidFill>
                  <a:srgbClr val="282828"/>
                </a:solidFill>
                <a:effectLst/>
                <a:uLnTx/>
                <a:uFillTx/>
                <a:latin typeface="Segoe UI"/>
                <a:ea typeface="+mn-ea"/>
                <a:cs typeface="Segoe UI"/>
              </a:rPr>
              <a:t>sc</a:t>
            </a:r>
            <a:r>
              <a:rPr kumimoji="0" lang="en-US" sz="1632" b="1" i="0" u="none" strike="noStrike" kern="1200" cap="none" spc="-41" normalizeH="0" baseline="0" noProof="0" dirty="0">
                <a:ln>
                  <a:noFill/>
                </a:ln>
                <a:solidFill>
                  <a:srgbClr val="282828"/>
                </a:solidFill>
                <a:effectLst/>
                <a:uLnTx/>
                <a:uFillTx/>
                <a:latin typeface="Segoe UI"/>
                <a:ea typeface="+mn-ea"/>
                <a:cs typeface="Segoe UI"/>
              </a:rPr>
              <a:t>r</a:t>
            </a:r>
            <a:r>
              <a:rPr kumimoji="0" lang="en-US" sz="1632" b="1" i="0" u="none" strike="noStrike" kern="1200" cap="none" spc="-10" normalizeH="0" baseline="0" noProof="0" dirty="0">
                <a:ln>
                  <a:noFill/>
                </a:ln>
                <a:solidFill>
                  <a:srgbClr val="282828"/>
                </a:solidFill>
                <a:effectLst/>
                <a:uLnTx/>
                <a:uFillTx/>
                <a:latin typeface="Segoe UI"/>
                <a:ea typeface="+mn-ea"/>
                <a:cs typeface="Segoe UI"/>
              </a:rPr>
              <a:t>e</a:t>
            </a:r>
            <a:r>
              <a:rPr kumimoji="0" lang="en-US" sz="1632" b="1" i="0" u="none" strike="noStrike" kern="1200" cap="none" spc="-5" normalizeH="0" baseline="0" noProof="0" dirty="0">
                <a:ln>
                  <a:noFill/>
                </a:ln>
                <a:solidFill>
                  <a:srgbClr val="282828"/>
                </a:solidFill>
                <a:effectLst/>
                <a:uLnTx/>
                <a:uFillTx/>
                <a:latin typeface="Segoe UI"/>
                <a:ea typeface="+mn-ea"/>
                <a:cs typeface="Segoe UI"/>
              </a:rPr>
              <a:t>e</a:t>
            </a:r>
            <a:r>
              <a:rPr kumimoji="0" lang="en-US" sz="1632" b="1" i="0" u="none" strike="noStrike" kern="1200" cap="none" spc="-10" normalizeH="0" baseline="0" noProof="0" dirty="0">
                <a:ln>
                  <a:noFill/>
                </a:ln>
                <a:solidFill>
                  <a:srgbClr val="282828"/>
                </a:solidFill>
                <a:effectLst/>
                <a:uLnTx/>
                <a:uFillTx/>
                <a:latin typeface="Segoe UI"/>
                <a:ea typeface="+mn-ea"/>
                <a:cs typeface="Segoe UI"/>
              </a:rPr>
              <a:t>n</a:t>
            </a:r>
            <a:r>
              <a:rPr kumimoji="0" lang="en-US" sz="1632" b="1" i="0" u="none" strike="noStrike" kern="1200" cap="none" spc="10" normalizeH="0" baseline="0" noProof="0" dirty="0">
                <a:ln>
                  <a:noFill/>
                </a:ln>
                <a:solidFill>
                  <a:srgbClr val="282828"/>
                </a:solidFill>
                <a:effectLst/>
                <a:uLnTx/>
                <a:uFillTx/>
                <a:latin typeface="Segoe UI"/>
                <a:ea typeface="+mn-ea"/>
                <a:cs typeface="Segoe UI"/>
              </a:rPr>
              <a:t> </a:t>
            </a:r>
            <a:r>
              <a:rPr kumimoji="0" lang="en-US" sz="1632" b="1" i="0" u="none" strike="noStrike" kern="1200" cap="none" spc="-10" normalizeH="0" baseline="0" noProof="0" dirty="0">
                <a:ln>
                  <a:noFill/>
                </a:ln>
                <a:solidFill>
                  <a:srgbClr val="282828"/>
                </a:solidFill>
                <a:effectLst/>
                <a:uLnTx/>
                <a:uFillTx/>
                <a:latin typeface="Segoe UI"/>
                <a:ea typeface="+mn-ea"/>
                <a:cs typeface="Segoe UI"/>
              </a:rPr>
              <a:t>experie</a:t>
            </a:r>
            <a:r>
              <a:rPr kumimoji="0" lang="en-US" sz="1632" b="1" i="0" u="none" strike="noStrike" kern="1200" cap="none" spc="-15" normalizeH="0" baseline="0" noProof="0" dirty="0">
                <a:ln>
                  <a:noFill/>
                </a:ln>
                <a:solidFill>
                  <a:srgbClr val="282828"/>
                </a:solidFill>
                <a:effectLst/>
                <a:uLnTx/>
                <a:uFillTx/>
                <a:latin typeface="Segoe UI"/>
                <a:ea typeface="+mn-ea"/>
                <a:cs typeface="Segoe UI"/>
              </a:rPr>
              <a:t>n</a:t>
            </a:r>
            <a:r>
              <a:rPr kumimoji="0" lang="en-US" sz="1632" b="1" i="0" u="none" strike="noStrike" kern="1200" cap="none" spc="-20" normalizeH="0" baseline="0" noProof="0" dirty="0">
                <a:ln>
                  <a:noFill/>
                </a:ln>
                <a:solidFill>
                  <a:srgbClr val="282828"/>
                </a:solidFill>
                <a:effectLst/>
                <a:uLnTx/>
                <a:uFillTx/>
                <a:latin typeface="Segoe UI"/>
                <a:ea typeface="+mn-ea"/>
                <a:cs typeface="Segoe UI"/>
              </a:rPr>
              <a:t>c</a:t>
            </a:r>
            <a:r>
              <a:rPr kumimoji="0" lang="en-US" sz="1632" b="1" i="0" u="none" strike="noStrike" kern="1200" cap="none" spc="-10" normalizeH="0" baseline="0" noProof="0" dirty="0">
                <a:ln>
                  <a:noFill/>
                </a:ln>
                <a:solidFill>
                  <a:srgbClr val="282828"/>
                </a:solidFill>
                <a:effectLst/>
                <a:uLnTx/>
                <a:uFillTx/>
                <a:latin typeface="Segoe UI"/>
                <a:ea typeface="+mn-ea"/>
                <a:cs typeface="Segoe UI"/>
              </a:rPr>
              <a:t>e</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a:t>
            </a:r>
            <a:r>
              <a:rPr kumimoji="0" lang="en-US" sz="1632" b="0" i="0" u="none" strike="noStrike" kern="1200" cap="none" spc="15" normalizeH="0" baseline="0" noProof="0" dirty="0">
                <a:ln>
                  <a:noFill/>
                </a:ln>
                <a:solidFill>
                  <a:srgbClr val="282828"/>
                </a:solidFill>
                <a:effectLst/>
                <a:uLnTx/>
                <a:uFillTx/>
                <a:latin typeface="Segoe UI"/>
                <a:ea typeface="+mn-ea"/>
                <a:cs typeface="Segoe UI"/>
              </a:rPr>
              <a:t> </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allo</a:t>
            </a:r>
            <a:r>
              <a:rPr kumimoji="0" lang="en-US" sz="1632" b="0" i="0" u="none" strike="noStrike" kern="1200" cap="none" spc="-25" normalizeH="0" baseline="0" noProof="0" dirty="0">
                <a:ln>
                  <a:noFill/>
                </a:ln>
                <a:solidFill>
                  <a:srgbClr val="282828"/>
                </a:solidFill>
                <a:effectLst/>
                <a:uLnTx/>
                <a:uFillTx/>
                <a:latin typeface="Segoe UI"/>
                <a:ea typeface="+mn-ea"/>
                <a:cs typeface="Segoe UI"/>
              </a:rPr>
              <a:t>w</a:t>
            </a:r>
            <a:r>
              <a:rPr kumimoji="0" lang="en-US" sz="1632" b="0" i="0" u="none" strike="noStrike" kern="1200" cap="none" spc="-5" normalizeH="0" baseline="0" noProof="0" dirty="0">
                <a:ln>
                  <a:noFill/>
                </a:ln>
                <a:solidFill>
                  <a:srgbClr val="282828"/>
                </a:solidFill>
                <a:effectLst/>
                <a:uLnTx/>
                <a:uFillTx/>
                <a:latin typeface="Segoe UI"/>
                <a:ea typeface="+mn-ea"/>
                <a:cs typeface="Segoe UI"/>
              </a:rPr>
              <a:t>i</a:t>
            </a:r>
            <a:r>
              <a:rPr kumimoji="0" lang="en-US" sz="1632" b="0" i="0" u="none" strike="noStrike" kern="1200" cap="none" spc="-20" normalizeH="0" baseline="0" noProof="0" dirty="0">
                <a:ln>
                  <a:noFill/>
                </a:ln>
                <a:solidFill>
                  <a:srgbClr val="282828"/>
                </a:solidFill>
                <a:effectLst/>
                <a:uLnTx/>
                <a:uFillTx/>
                <a:latin typeface="Segoe UI"/>
                <a:ea typeface="+mn-ea"/>
                <a:cs typeface="Segoe UI"/>
              </a:rPr>
              <a:t>n</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g</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 </a:t>
            </a:r>
            <a:r>
              <a:rPr kumimoji="0" lang="en-US" sz="1632" b="0" i="0" u="none" strike="noStrike" kern="1200" cap="none" spc="-20" normalizeH="0" baseline="0" noProof="0" dirty="0">
                <a:ln>
                  <a:noFill/>
                </a:ln>
                <a:solidFill>
                  <a:srgbClr val="282828"/>
                </a:solidFill>
                <a:effectLst/>
                <a:uLnTx/>
                <a:uFillTx/>
                <a:latin typeface="Segoe UI"/>
                <a:ea typeface="+mn-ea"/>
                <a:cs typeface="Segoe UI"/>
              </a:rPr>
              <a:t>c</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u</a:t>
            </a:r>
            <a:r>
              <a:rPr kumimoji="0" lang="en-US" sz="1632" b="0" i="0" u="none" strike="noStrike" kern="1200" cap="none" spc="-25" normalizeH="0" baseline="0" noProof="0" dirty="0">
                <a:ln>
                  <a:noFill/>
                </a:ln>
                <a:solidFill>
                  <a:srgbClr val="282828"/>
                </a:solidFill>
                <a:effectLst/>
                <a:uLnTx/>
                <a:uFillTx/>
                <a:latin typeface="Segoe UI"/>
                <a:ea typeface="+mn-ea"/>
                <a:cs typeface="Segoe UI"/>
              </a:rPr>
              <a:t>st</a:t>
            </a:r>
            <a:r>
              <a:rPr kumimoji="0" lang="en-US" sz="1632" b="0" i="0" u="none" strike="noStrike" kern="1200" cap="none" spc="-15" normalizeH="0" baseline="0" noProof="0" dirty="0">
                <a:ln>
                  <a:noFill/>
                </a:ln>
                <a:solidFill>
                  <a:srgbClr val="282828"/>
                </a:solidFill>
                <a:effectLst/>
                <a:uLnTx/>
                <a:uFillTx/>
                <a:latin typeface="Segoe UI"/>
                <a:ea typeface="+mn-ea"/>
                <a:cs typeface="Segoe UI"/>
              </a:rPr>
              <a:t>ome</a:t>
            </a:r>
            <a:r>
              <a:rPr kumimoji="0" lang="en-US" sz="1632" b="0" i="0" u="none" strike="noStrike" kern="1200" cap="none" spc="-5" normalizeH="0" baseline="0" noProof="0" dirty="0">
                <a:ln>
                  <a:noFill/>
                </a:ln>
                <a:solidFill>
                  <a:srgbClr val="282828"/>
                </a:solidFill>
                <a:effectLst/>
                <a:uLnTx/>
                <a:uFillTx/>
                <a:latin typeface="Segoe UI"/>
                <a:ea typeface="+mn-ea"/>
                <a:cs typeface="Segoe UI"/>
              </a:rPr>
              <a:t>r</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s</a:t>
            </a:r>
            <a:r>
              <a:rPr kumimoji="0" lang="en-US" sz="1632" b="0" i="0" u="none" strike="noStrike" kern="1200" cap="none" spc="5" normalizeH="0" baseline="0" noProof="0" dirty="0">
                <a:ln>
                  <a:noFill/>
                </a:ln>
                <a:solidFill>
                  <a:srgbClr val="282828"/>
                </a:solidFill>
                <a:effectLst/>
                <a:uLnTx/>
                <a:uFillTx/>
                <a:latin typeface="Segoe UI"/>
                <a:ea typeface="+mn-ea"/>
                <a:cs typeface="Segoe UI"/>
              </a:rPr>
              <a:t> </a:t>
            </a:r>
            <a:r>
              <a:rPr kumimoji="0" lang="en-US" sz="1632" b="0" i="0" u="none" strike="noStrike" kern="1200" cap="none" spc="-25" normalizeH="0" baseline="0" noProof="0" dirty="0">
                <a:ln>
                  <a:noFill/>
                </a:ln>
                <a:solidFill>
                  <a:srgbClr val="282828"/>
                </a:solidFill>
                <a:effectLst/>
                <a:uLnTx/>
                <a:uFillTx/>
                <a:latin typeface="Segoe UI"/>
                <a:ea typeface="+mn-ea"/>
                <a:cs typeface="Segoe UI"/>
              </a:rPr>
              <a:t>t</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o </a:t>
            </a:r>
            <a:r>
              <a:rPr kumimoji="0" lang="en-US" sz="1632" b="0" i="0" u="none" strike="noStrike" kern="1200" cap="none" spc="-20" normalizeH="0" baseline="0" noProof="0" dirty="0">
                <a:ln>
                  <a:noFill/>
                </a:ln>
                <a:solidFill>
                  <a:srgbClr val="282828"/>
                </a:solidFill>
                <a:effectLst/>
                <a:uLnTx/>
                <a:uFillTx/>
                <a:latin typeface="Segoe UI"/>
                <a:ea typeface="+mn-ea"/>
                <a:cs typeface="Segoe UI"/>
              </a:rPr>
              <a:t>s</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e</a:t>
            </a:r>
            <a:r>
              <a:rPr kumimoji="0" lang="en-US" sz="1632" b="0" i="0" u="none" strike="noStrike" kern="1200" cap="none" spc="-5" normalizeH="0" baseline="0" noProof="0" dirty="0">
                <a:ln>
                  <a:noFill/>
                </a:ln>
                <a:solidFill>
                  <a:srgbClr val="282828"/>
                </a:solidFill>
                <a:effectLst/>
                <a:uLnTx/>
                <a:uFillTx/>
                <a:latin typeface="Segoe UI"/>
                <a:ea typeface="+mn-ea"/>
                <a:cs typeface="Segoe UI"/>
              </a:rPr>
              <a:t>a</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mle</a:t>
            </a:r>
            <a:r>
              <a:rPr kumimoji="0" lang="en-US" sz="1632" b="0" i="0" u="none" strike="noStrike" kern="1200" cap="none" spc="-20" normalizeH="0" baseline="0" noProof="0" dirty="0">
                <a:ln>
                  <a:noFill/>
                </a:ln>
                <a:solidFill>
                  <a:srgbClr val="282828"/>
                </a:solidFill>
                <a:effectLst/>
                <a:uLnTx/>
                <a:uFillTx/>
                <a:latin typeface="Segoe UI"/>
                <a:ea typeface="+mn-ea"/>
                <a:cs typeface="Segoe UI"/>
              </a:rPr>
              <a:t>ss</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ly s</a:t>
            </a:r>
            <a:r>
              <a:rPr kumimoji="0" lang="en-US" sz="1632" b="0" i="0" u="none" strike="noStrike" kern="1200" cap="none" spc="-25" normalizeH="0" baseline="0" noProof="0" dirty="0">
                <a:ln>
                  <a:noFill/>
                </a:ln>
                <a:solidFill>
                  <a:srgbClr val="282828"/>
                </a:solidFill>
                <a:effectLst/>
                <a:uLnTx/>
                <a:uFillTx/>
                <a:latin typeface="Segoe UI"/>
                <a:ea typeface="+mn-ea"/>
                <a:cs typeface="Segoe UI"/>
              </a:rPr>
              <a:t>w</a:t>
            </a:r>
            <a:r>
              <a:rPr kumimoji="0" lang="en-US" sz="1632" b="0" i="0" u="none" strike="noStrike" kern="1200" cap="none" spc="-5" normalizeH="0" baseline="0" noProof="0" dirty="0">
                <a:ln>
                  <a:noFill/>
                </a:ln>
                <a:solidFill>
                  <a:srgbClr val="282828"/>
                </a:solidFill>
                <a:effectLst/>
                <a:uLnTx/>
                <a:uFillTx/>
                <a:latin typeface="Segoe UI"/>
                <a:ea typeface="+mn-ea"/>
                <a:cs typeface="Segoe UI"/>
              </a:rPr>
              <a:t>i</a:t>
            </a:r>
            <a:r>
              <a:rPr kumimoji="0" lang="en-US" sz="1632" b="0" i="0" u="none" strike="noStrike" kern="1200" cap="none" spc="-41" normalizeH="0" baseline="0" noProof="0" dirty="0">
                <a:ln>
                  <a:noFill/>
                </a:ln>
                <a:solidFill>
                  <a:srgbClr val="282828"/>
                </a:solidFill>
                <a:effectLst/>
                <a:uLnTx/>
                <a:uFillTx/>
                <a:latin typeface="Segoe UI"/>
                <a:ea typeface="+mn-ea"/>
                <a:cs typeface="Segoe UI"/>
              </a:rPr>
              <a:t>t</a:t>
            </a:r>
            <a:r>
              <a:rPr kumimoji="0" lang="en-US" sz="1632" b="0" i="0" u="none" strike="noStrike" kern="1200" cap="none" spc="-15" normalizeH="0" baseline="0" noProof="0" dirty="0">
                <a:ln>
                  <a:noFill/>
                </a:ln>
                <a:solidFill>
                  <a:srgbClr val="282828"/>
                </a:solidFill>
                <a:effectLst/>
                <a:uLnTx/>
                <a:uFillTx/>
                <a:latin typeface="Segoe UI"/>
                <a:ea typeface="+mn-ea"/>
                <a:cs typeface="Segoe UI"/>
              </a:rPr>
              <a:t>c</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h</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 </a:t>
            </a:r>
            <a:r>
              <a:rPr kumimoji="0" lang="en-US" sz="1632" b="0" i="0" u="none" strike="noStrike" kern="1200" cap="none" spc="-5" normalizeH="0" baseline="0" noProof="0" dirty="0">
                <a:ln>
                  <a:noFill/>
                </a:ln>
                <a:solidFill>
                  <a:srgbClr val="282828"/>
                </a:solidFill>
                <a:effectLst/>
                <a:uLnTx/>
                <a:uFillTx/>
                <a:latin typeface="Segoe UI"/>
                <a:ea typeface="+mn-ea"/>
                <a:cs typeface="Segoe UI"/>
              </a:rPr>
              <a:t>f</a:t>
            </a:r>
            <a:r>
              <a:rPr kumimoji="0" lang="en-US" sz="1632" b="0" i="0" u="none" strike="noStrike" kern="1200" cap="none" spc="-36" normalizeH="0" baseline="0" noProof="0" dirty="0">
                <a:ln>
                  <a:noFill/>
                </a:ln>
                <a:solidFill>
                  <a:srgbClr val="282828"/>
                </a:solidFill>
                <a:effectLst/>
                <a:uLnTx/>
                <a:uFillTx/>
                <a:latin typeface="Segoe UI"/>
                <a:ea typeface="+mn-ea"/>
                <a:cs typeface="Segoe UI"/>
              </a:rPr>
              <a:t>r</a:t>
            </a:r>
            <a:r>
              <a:rPr kumimoji="0" lang="en-US" sz="1632" b="0" i="0" u="none" strike="noStrike" kern="1200" cap="none" spc="-15" normalizeH="0" baseline="0" noProof="0" dirty="0">
                <a:ln>
                  <a:noFill/>
                </a:ln>
                <a:solidFill>
                  <a:srgbClr val="282828"/>
                </a:solidFill>
                <a:effectLst/>
                <a:uLnTx/>
                <a:uFillTx/>
                <a:latin typeface="Segoe UI"/>
                <a:ea typeface="+mn-ea"/>
                <a:cs typeface="Segoe UI"/>
              </a:rPr>
              <a:t>om</a:t>
            </a:r>
            <a:r>
              <a:rPr kumimoji="0" lang="en-US" sz="1632" b="0" i="0" u="none" strike="noStrike" kern="1200" cap="none" spc="5" normalizeH="0" baseline="0" noProof="0" dirty="0">
                <a:ln>
                  <a:noFill/>
                </a:ln>
                <a:solidFill>
                  <a:srgbClr val="282828"/>
                </a:solidFill>
                <a:effectLst/>
                <a:uLnTx/>
                <a:uFillTx/>
                <a:latin typeface="Segoe UI"/>
                <a:ea typeface="+mn-ea"/>
                <a:cs typeface="Segoe UI"/>
              </a:rPr>
              <a:t> </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one</a:t>
            </a:r>
            <a:r>
              <a:rPr kumimoji="0" lang="en-US" sz="1632" b="0" i="0" u="none" strike="noStrike" kern="1200" cap="none" spc="5" normalizeH="0" baseline="0" noProof="0" dirty="0">
                <a:ln>
                  <a:noFill/>
                </a:ln>
                <a:solidFill>
                  <a:srgbClr val="282828"/>
                </a:solidFill>
                <a:effectLst/>
                <a:uLnTx/>
                <a:uFillTx/>
                <a:latin typeface="Segoe UI"/>
                <a:ea typeface="+mn-ea"/>
                <a:cs typeface="Segoe UI"/>
              </a:rPr>
              <a:t> </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appl</a:t>
            </a:r>
            <a:r>
              <a:rPr kumimoji="0" lang="en-US" sz="1632" b="0" i="0" u="none" strike="noStrike" kern="1200" cap="none" spc="-15" normalizeH="0" baseline="0" noProof="0" dirty="0">
                <a:ln>
                  <a:noFill/>
                </a:ln>
                <a:solidFill>
                  <a:srgbClr val="282828"/>
                </a:solidFill>
                <a:effectLst/>
                <a:uLnTx/>
                <a:uFillTx/>
                <a:latin typeface="Segoe UI"/>
                <a:ea typeface="+mn-ea"/>
                <a:cs typeface="Segoe UI"/>
              </a:rPr>
              <a:t>ic</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ation</a:t>
            </a:r>
            <a:r>
              <a:rPr kumimoji="0" lang="en-US" sz="1632" b="0" i="0" u="none" strike="noStrike" kern="1200" cap="none" spc="-5" normalizeH="0" baseline="0" noProof="0" dirty="0">
                <a:ln>
                  <a:noFill/>
                </a:ln>
                <a:solidFill>
                  <a:srgbClr val="282828"/>
                </a:solidFill>
                <a:effectLst/>
                <a:uLnTx/>
                <a:uFillTx/>
                <a:latin typeface="Segoe UI"/>
                <a:ea typeface="+mn-ea"/>
                <a:cs typeface="Segoe UI"/>
              </a:rPr>
              <a:t> </a:t>
            </a:r>
            <a:r>
              <a:rPr kumimoji="0" lang="en-US" sz="1632" b="0" i="0" u="none" strike="noStrike" kern="1200" cap="none" spc="-20" normalizeH="0" baseline="0" noProof="0" dirty="0">
                <a:ln>
                  <a:noFill/>
                </a:ln>
                <a:solidFill>
                  <a:srgbClr val="282828"/>
                </a:solidFill>
                <a:effectLst/>
                <a:uLnTx/>
                <a:uFillTx/>
                <a:latin typeface="Segoe UI"/>
                <a:ea typeface="+mn-ea"/>
                <a:cs typeface="Segoe UI"/>
              </a:rPr>
              <a:t>t</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o</a:t>
            </a:r>
            <a:r>
              <a:rPr kumimoji="0" lang="en-US" sz="1632" b="0" i="0" u="none" strike="noStrike" kern="1200" cap="none" spc="-5" normalizeH="0" baseline="0" noProof="0" dirty="0">
                <a:ln>
                  <a:noFill/>
                </a:ln>
                <a:solidFill>
                  <a:srgbClr val="282828"/>
                </a:solidFill>
                <a:effectLst/>
                <a:uLnTx/>
                <a:uFillTx/>
                <a:latin typeface="Segoe UI"/>
                <a:ea typeface="+mn-ea"/>
                <a:cs typeface="Segoe UI"/>
              </a:rPr>
              <a:t> </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anot</a:t>
            </a:r>
            <a:r>
              <a:rPr kumimoji="0" lang="en-US" sz="1632" b="0" i="0" u="none" strike="noStrike" kern="1200" cap="none" spc="-20" normalizeH="0" baseline="0" noProof="0" dirty="0">
                <a:ln>
                  <a:noFill/>
                </a:ln>
                <a:solidFill>
                  <a:srgbClr val="282828"/>
                </a:solidFill>
                <a:effectLst/>
                <a:uLnTx/>
                <a:uFillTx/>
                <a:latin typeface="Segoe UI"/>
                <a:ea typeface="+mn-ea"/>
                <a:cs typeface="Segoe UI"/>
              </a:rPr>
              <a:t>h</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er</a:t>
            </a:r>
            <a:endParaRPr kumimoji="0" lang="en-US" sz="1632" b="0" i="0" u="none" strike="noStrike" kern="1200" cap="none" spc="0" normalizeH="0" baseline="0" noProof="0" dirty="0">
              <a:ln>
                <a:noFill/>
              </a:ln>
              <a:solidFill>
                <a:prstClr val="black"/>
              </a:solidFill>
              <a:effectLst/>
              <a:uLnTx/>
              <a:uFillTx/>
              <a:latin typeface="Segoe UI"/>
              <a:ea typeface="+mn-ea"/>
              <a:cs typeface="Segoe UI"/>
            </a:endParaRPr>
          </a:p>
          <a:p>
            <a:pPr marL="0" marR="0" lvl="0" indent="0" algn="l" defTabSz="932597" rtl="0" eaLnBrk="1" fontAlgn="auto" latinLnBrk="0" hangingPunct="1">
              <a:lnSpc>
                <a:spcPts val="918"/>
              </a:lnSpc>
              <a:spcBef>
                <a:spcPts val="19"/>
              </a:spcBef>
              <a:spcAft>
                <a:spcPts val="0"/>
              </a:spcAft>
              <a:buClrTx/>
              <a:buSzTx/>
              <a:buFontTx/>
              <a:buNone/>
              <a:tabLst/>
              <a:defRPr/>
            </a:pPr>
            <a:endParaRPr kumimoji="0" lang="en-US" sz="918"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32597" rtl="0" eaLnBrk="1" fontAlgn="auto" latinLnBrk="0" hangingPunct="1">
              <a:lnSpc>
                <a:spcPts val="1020"/>
              </a:lnSpc>
              <a:spcBef>
                <a:spcPts val="0"/>
              </a:spcBef>
              <a:spcAft>
                <a:spcPts val="0"/>
              </a:spcAft>
              <a:buClrTx/>
              <a:buSzTx/>
              <a:buFontTx/>
              <a:buNone/>
              <a:tabLst/>
              <a:defRPr/>
            </a:pPr>
            <a:endParaRPr kumimoji="0" lang="en-US" sz="1020" b="0" i="0" u="none" strike="noStrike" kern="1200" cap="none" spc="0" normalizeH="0" baseline="0" noProof="0" dirty="0">
              <a:ln>
                <a:noFill/>
              </a:ln>
              <a:solidFill>
                <a:prstClr val="black"/>
              </a:solidFill>
              <a:effectLst/>
              <a:uLnTx/>
              <a:uFillTx/>
              <a:latin typeface="Calibri"/>
              <a:ea typeface="+mn-ea"/>
              <a:cs typeface="+mn-cs"/>
            </a:endParaRPr>
          </a:p>
          <a:p>
            <a:pPr marL="945549" marR="702038" lvl="0" indent="0" algn="l" defTabSz="932597"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71" normalizeH="0" baseline="0" noProof="0" dirty="0">
                <a:ln>
                  <a:noFill/>
                </a:ln>
                <a:solidFill>
                  <a:srgbClr val="282828"/>
                </a:solidFill>
                <a:effectLst/>
                <a:uLnTx/>
                <a:uFillTx/>
                <a:latin typeface="Segoe UI"/>
                <a:ea typeface="+mn-ea"/>
                <a:cs typeface="Segoe UI"/>
              </a:rPr>
              <a:t>F</a:t>
            </a:r>
            <a:r>
              <a:rPr kumimoji="0" lang="en-US" sz="1632" b="1" i="0" u="none" strike="noStrike" kern="1200" cap="none" spc="-10" normalizeH="0" baseline="0" noProof="0" dirty="0">
                <a:ln>
                  <a:noFill/>
                </a:ln>
                <a:solidFill>
                  <a:srgbClr val="282828"/>
                </a:solidFill>
                <a:effectLst/>
                <a:uLnTx/>
                <a:uFillTx/>
                <a:latin typeface="Segoe UI"/>
                <a:ea typeface="+mn-ea"/>
                <a:cs typeface="Segoe UI"/>
              </a:rPr>
              <a:t>as</a:t>
            </a:r>
            <a:r>
              <a:rPr kumimoji="0" lang="en-US" sz="1632" b="1" i="0" u="none" strike="noStrike" kern="1200" cap="none" spc="-25" normalizeH="0" baseline="0" noProof="0" dirty="0">
                <a:ln>
                  <a:noFill/>
                </a:ln>
                <a:solidFill>
                  <a:srgbClr val="282828"/>
                </a:solidFill>
                <a:effectLst/>
                <a:uLnTx/>
                <a:uFillTx/>
                <a:latin typeface="Segoe UI"/>
                <a:ea typeface="+mn-ea"/>
                <a:cs typeface="Segoe UI"/>
              </a:rPr>
              <a:t>t</a:t>
            </a:r>
            <a:r>
              <a:rPr kumimoji="0" lang="en-US" sz="1632" b="1" i="0" u="none" strike="noStrike" kern="1200" cap="none" spc="-10" normalizeH="0" baseline="0" noProof="0" dirty="0">
                <a:ln>
                  <a:noFill/>
                </a:ln>
                <a:solidFill>
                  <a:srgbClr val="282828"/>
                </a:solidFill>
                <a:effectLst/>
                <a:uLnTx/>
                <a:uFillTx/>
                <a:latin typeface="Segoe UI"/>
                <a:ea typeface="+mn-ea"/>
                <a:cs typeface="Segoe UI"/>
              </a:rPr>
              <a:t>er</a:t>
            </a:r>
            <a:r>
              <a:rPr kumimoji="0" lang="en-US" sz="1632" b="1" i="0" u="none" strike="noStrike" kern="1200" cap="none" spc="-5" normalizeH="0" baseline="0" noProof="0" dirty="0">
                <a:ln>
                  <a:noFill/>
                </a:ln>
                <a:solidFill>
                  <a:srgbClr val="282828"/>
                </a:solidFill>
                <a:effectLst/>
                <a:uLnTx/>
                <a:uFillTx/>
                <a:latin typeface="Segoe UI"/>
                <a:ea typeface="+mn-ea"/>
                <a:cs typeface="Segoe UI"/>
              </a:rPr>
              <a:t> </a:t>
            </a:r>
            <a:r>
              <a:rPr kumimoji="0" lang="en-US" sz="1632" b="1" i="0" u="none" strike="noStrike" kern="1200" cap="none" spc="-10" normalizeH="0" baseline="0" noProof="0" dirty="0">
                <a:ln>
                  <a:noFill/>
                </a:ln>
                <a:solidFill>
                  <a:srgbClr val="282828"/>
                </a:solidFill>
                <a:effectLst/>
                <a:uLnTx/>
                <a:uFillTx/>
                <a:latin typeface="Segoe UI"/>
                <a:ea typeface="+mn-ea"/>
                <a:cs typeface="Segoe UI"/>
              </a:rPr>
              <a:t>speeds</a:t>
            </a:r>
            <a:r>
              <a:rPr kumimoji="0" lang="en-US" sz="1632" b="1" i="0" u="none" strike="noStrike" kern="1200" cap="none" spc="-5" normalizeH="0" baseline="0" noProof="0" dirty="0">
                <a:ln>
                  <a:noFill/>
                </a:ln>
                <a:solidFill>
                  <a:srgbClr val="282828"/>
                </a:solidFill>
                <a:effectLst/>
                <a:uLnTx/>
                <a:uFillTx/>
                <a:latin typeface="Segoe UI"/>
                <a:ea typeface="+mn-ea"/>
                <a:cs typeface="Segoe UI"/>
              </a:rPr>
              <a:t> </a:t>
            </a:r>
            <a:r>
              <a:rPr kumimoji="0" lang="en-US" sz="1632" b="1" i="0" u="none" strike="noStrike" kern="1200" cap="none" spc="-10" normalizeH="0" baseline="0" noProof="0" dirty="0">
                <a:ln>
                  <a:noFill/>
                </a:ln>
                <a:solidFill>
                  <a:srgbClr val="282828"/>
                </a:solidFill>
                <a:effectLst/>
                <a:uLnTx/>
                <a:uFillTx/>
                <a:latin typeface="Segoe UI"/>
                <a:ea typeface="+mn-ea"/>
                <a:cs typeface="Segoe UI"/>
              </a:rPr>
              <a:t>and</a:t>
            </a:r>
            <a:r>
              <a:rPr kumimoji="0" lang="en-US" sz="1632" b="1" i="0" u="none" strike="noStrike" kern="1200" cap="none" spc="-5" normalizeH="0" baseline="0" noProof="0" dirty="0">
                <a:ln>
                  <a:noFill/>
                </a:ln>
                <a:solidFill>
                  <a:srgbClr val="282828"/>
                </a:solidFill>
                <a:effectLst/>
                <a:uLnTx/>
                <a:uFillTx/>
                <a:latin typeface="Segoe UI"/>
                <a:ea typeface="+mn-ea"/>
                <a:cs typeface="Segoe UI"/>
              </a:rPr>
              <a:t> </a:t>
            </a:r>
            <a:r>
              <a:rPr kumimoji="0" lang="en-US" sz="1632" b="1" i="0" u="none" strike="noStrike" kern="1200" cap="none" spc="-36" normalizeH="0" baseline="0" noProof="0" dirty="0">
                <a:ln>
                  <a:noFill/>
                </a:ln>
                <a:solidFill>
                  <a:srgbClr val="282828"/>
                </a:solidFill>
                <a:effectLst/>
                <a:uLnTx/>
                <a:uFillTx/>
                <a:latin typeface="Segoe UI"/>
                <a:ea typeface="+mn-ea"/>
                <a:cs typeface="Segoe UI"/>
              </a:rPr>
              <a:t>r</a:t>
            </a:r>
            <a:r>
              <a:rPr kumimoji="0" lang="en-US" sz="1632" b="1" i="0" u="none" strike="noStrike" kern="1200" cap="none" spc="-10" normalizeH="0" baseline="0" noProof="0" dirty="0">
                <a:ln>
                  <a:noFill/>
                </a:ln>
                <a:solidFill>
                  <a:srgbClr val="282828"/>
                </a:solidFill>
                <a:effectLst/>
                <a:uLnTx/>
                <a:uFillTx/>
                <a:latin typeface="Segoe UI"/>
                <a:ea typeface="+mn-ea"/>
                <a:cs typeface="Segoe UI"/>
              </a:rPr>
              <a:t>ed</a:t>
            </a:r>
            <a:r>
              <a:rPr kumimoji="0" lang="en-US" sz="1632" b="1" i="0" u="none" strike="noStrike" kern="1200" cap="none" spc="-20" normalizeH="0" baseline="0" noProof="0" dirty="0">
                <a:ln>
                  <a:noFill/>
                </a:ln>
                <a:solidFill>
                  <a:srgbClr val="282828"/>
                </a:solidFill>
                <a:effectLst/>
                <a:uLnTx/>
                <a:uFillTx/>
                <a:latin typeface="Segoe UI"/>
                <a:ea typeface="+mn-ea"/>
                <a:cs typeface="Segoe UI"/>
              </a:rPr>
              <a:t>u</a:t>
            </a:r>
            <a:r>
              <a:rPr kumimoji="0" lang="en-US" sz="1632" b="1" i="0" u="none" strike="noStrike" kern="1200" cap="none" spc="-15" normalizeH="0" baseline="0" noProof="0" dirty="0">
                <a:ln>
                  <a:noFill/>
                </a:ln>
                <a:solidFill>
                  <a:srgbClr val="282828"/>
                </a:solidFill>
                <a:effectLst/>
                <a:uLnTx/>
                <a:uFillTx/>
                <a:latin typeface="Segoe UI"/>
                <a:ea typeface="+mn-ea"/>
                <a:cs typeface="Segoe UI"/>
              </a:rPr>
              <a:t>c</a:t>
            </a:r>
            <a:r>
              <a:rPr kumimoji="0" lang="en-US" sz="1632" b="1" i="0" u="none" strike="noStrike" kern="1200" cap="none" spc="-10" normalizeH="0" baseline="0" noProof="0" dirty="0">
                <a:ln>
                  <a:noFill/>
                </a:ln>
                <a:solidFill>
                  <a:srgbClr val="282828"/>
                </a:solidFill>
                <a:effectLst/>
                <a:uLnTx/>
                <a:uFillTx/>
                <a:latin typeface="Segoe UI"/>
                <a:ea typeface="+mn-ea"/>
                <a:cs typeface="Segoe UI"/>
              </a:rPr>
              <a:t>ed</a:t>
            </a:r>
            <a:r>
              <a:rPr kumimoji="0" lang="en-US" sz="1632" b="1" i="0" u="none" strike="noStrike" kern="1200" cap="none" spc="-5" normalizeH="0" baseline="0" noProof="0" dirty="0">
                <a:ln>
                  <a:noFill/>
                </a:ln>
                <a:solidFill>
                  <a:srgbClr val="282828"/>
                </a:solidFill>
                <a:effectLst/>
                <a:uLnTx/>
                <a:uFillTx/>
                <a:latin typeface="Segoe UI"/>
                <a:ea typeface="+mn-ea"/>
                <a:cs typeface="Segoe UI"/>
              </a:rPr>
              <a:t> </a:t>
            </a:r>
            <a:r>
              <a:rPr kumimoji="0" lang="en-US" sz="1632" b="1" i="0" u="none" strike="noStrike" kern="1200" cap="none" spc="-10" normalizeH="0" baseline="0" noProof="0" dirty="0">
                <a:ln>
                  <a:noFill/>
                </a:ln>
                <a:solidFill>
                  <a:srgbClr val="282828"/>
                </a:solidFill>
                <a:effectLst/>
                <a:uLnTx/>
                <a:uFillTx/>
                <a:latin typeface="Segoe UI"/>
                <a:ea typeface="+mn-ea"/>
                <a:cs typeface="Segoe UI"/>
              </a:rPr>
              <a:t>la</a:t>
            </a:r>
            <a:r>
              <a:rPr kumimoji="0" lang="en-US" sz="1632" b="1" i="0" u="none" strike="noStrike" kern="1200" cap="none" spc="-20" normalizeH="0" baseline="0" noProof="0" dirty="0">
                <a:ln>
                  <a:noFill/>
                </a:ln>
                <a:solidFill>
                  <a:srgbClr val="282828"/>
                </a:solidFill>
                <a:effectLst/>
                <a:uLnTx/>
                <a:uFillTx/>
                <a:latin typeface="Segoe UI"/>
                <a:ea typeface="+mn-ea"/>
                <a:cs typeface="Segoe UI"/>
              </a:rPr>
              <a:t>t</a:t>
            </a:r>
            <a:r>
              <a:rPr kumimoji="0" lang="en-US" sz="1632" b="1" i="0" u="none" strike="noStrike" kern="1200" cap="none" spc="-10" normalizeH="0" baseline="0" noProof="0" dirty="0">
                <a:ln>
                  <a:noFill/>
                </a:ln>
                <a:solidFill>
                  <a:srgbClr val="282828"/>
                </a:solidFill>
                <a:effectLst/>
                <a:uLnTx/>
                <a:uFillTx/>
                <a:latin typeface="Segoe UI"/>
                <a:ea typeface="+mn-ea"/>
                <a:cs typeface="Segoe UI"/>
              </a:rPr>
              <a:t>en</a:t>
            </a:r>
            <a:r>
              <a:rPr kumimoji="0" lang="en-US" sz="1632" b="1" i="0" u="none" strike="noStrike" kern="1200" cap="none" spc="-20" normalizeH="0" baseline="0" noProof="0" dirty="0">
                <a:ln>
                  <a:noFill/>
                </a:ln>
                <a:solidFill>
                  <a:srgbClr val="282828"/>
                </a:solidFill>
                <a:effectLst/>
                <a:uLnTx/>
                <a:uFillTx/>
                <a:latin typeface="Segoe UI"/>
                <a:ea typeface="+mn-ea"/>
                <a:cs typeface="Segoe UI"/>
              </a:rPr>
              <a:t>c</a:t>
            </a:r>
            <a:r>
              <a:rPr kumimoji="0" lang="en-US" sz="1632" b="1" i="0" u="none" strike="noStrike" kern="1200" cap="none" spc="-10" normalizeH="0" baseline="0" noProof="0" dirty="0">
                <a:ln>
                  <a:noFill/>
                </a:ln>
                <a:solidFill>
                  <a:srgbClr val="282828"/>
                </a:solidFill>
                <a:effectLst/>
                <a:uLnTx/>
                <a:uFillTx/>
                <a:latin typeface="Segoe UI"/>
                <a:ea typeface="+mn-ea"/>
                <a:cs typeface="Segoe UI"/>
              </a:rPr>
              <a:t>y</a:t>
            </a:r>
            <a:r>
              <a:rPr kumimoji="0" lang="en-US" sz="1632" b="1" i="0" u="none" strike="noStrike" kern="1200" cap="none" spc="10" normalizeH="0" baseline="0" noProof="0" dirty="0">
                <a:ln>
                  <a:noFill/>
                </a:ln>
                <a:solidFill>
                  <a:srgbClr val="282828"/>
                </a:solidFill>
                <a:effectLst/>
                <a:uLnTx/>
                <a:uFillTx/>
                <a:latin typeface="Segoe UI"/>
                <a:ea typeface="+mn-ea"/>
                <a:cs typeface="Segoe UI"/>
              </a:rPr>
              <a:t> </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wi</a:t>
            </a:r>
            <a:r>
              <a:rPr kumimoji="0" lang="en-US" sz="1632" b="0" i="0" u="none" strike="noStrike" kern="1200" cap="none" spc="-15" normalizeH="0" baseline="0" noProof="0" dirty="0">
                <a:ln>
                  <a:noFill/>
                </a:ln>
                <a:solidFill>
                  <a:srgbClr val="282828"/>
                </a:solidFill>
                <a:effectLst/>
                <a:uLnTx/>
                <a:uFillTx/>
                <a:latin typeface="Segoe UI"/>
                <a:ea typeface="+mn-ea"/>
                <a:cs typeface="Segoe UI"/>
              </a:rPr>
              <a:t>t</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h</a:t>
            </a:r>
            <a:r>
              <a:rPr kumimoji="0" lang="en-US" sz="1632" b="0" i="0" u="none" strike="noStrike" kern="1200" cap="none" spc="-5" normalizeH="0" baseline="0" noProof="0" dirty="0">
                <a:ln>
                  <a:noFill/>
                </a:ln>
                <a:solidFill>
                  <a:srgbClr val="282828"/>
                </a:solidFill>
                <a:effectLst/>
                <a:uLnTx/>
                <a:uFillTx/>
                <a:latin typeface="Segoe UI"/>
                <a:ea typeface="+mn-ea"/>
                <a:cs typeface="Segoe UI"/>
              </a:rPr>
              <a:t> </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the</a:t>
            </a:r>
            <a:r>
              <a:rPr kumimoji="0" lang="en-US" sz="1632" b="0" i="0" u="none" strike="noStrike" kern="1200" cap="none" spc="-5" normalizeH="0" baseline="0" noProof="0" dirty="0">
                <a:ln>
                  <a:noFill/>
                </a:ln>
                <a:solidFill>
                  <a:srgbClr val="282828"/>
                </a:solidFill>
                <a:effectLst/>
                <a:uLnTx/>
                <a:uFillTx/>
                <a:latin typeface="Segoe UI"/>
                <a:ea typeface="+mn-ea"/>
                <a:cs typeface="Segoe UI"/>
              </a:rPr>
              <a:t> </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new S</a:t>
            </a:r>
            <a:r>
              <a:rPr kumimoji="0" lang="en-US" sz="1632" b="0" i="0" u="none" strike="noStrike" kern="1200" cap="none" spc="-5" normalizeH="0" baseline="0" noProof="0" dirty="0">
                <a:ln>
                  <a:noFill/>
                </a:ln>
                <a:solidFill>
                  <a:srgbClr val="282828"/>
                </a:solidFill>
                <a:effectLst/>
                <a:uLnTx/>
                <a:uFillTx/>
                <a:latin typeface="Segoe UI"/>
                <a:ea typeface="+mn-ea"/>
                <a:cs typeface="Segoe UI"/>
              </a:rPr>
              <a:t>a</a:t>
            </a:r>
            <a:r>
              <a:rPr kumimoji="0" lang="en-US" sz="1632" b="0" i="0" u="none" strike="noStrike" kern="1200" cap="none" spc="-15" normalizeH="0" baseline="0" noProof="0" dirty="0">
                <a:ln>
                  <a:noFill/>
                </a:ln>
                <a:solidFill>
                  <a:srgbClr val="282828"/>
                </a:solidFill>
                <a:effectLst/>
                <a:uLnTx/>
                <a:uFillTx/>
                <a:latin typeface="Segoe UI"/>
                <a:ea typeface="+mn-ea"/>
                <a:cs typeface="Segoe UI"/>
              </a:rPr>
              <a:t>ms</a:t>
            </a:r>
            <a:r>
              <a:rPr kumimoji="0" lang="en-US" sz="1632" b="0" i="0" u="none" strike="noStrike" kern="1200" cap="none" spc="-20" normalizeH="0" baseline="0" noProof="0" dirty="0">
                <a:ln>
                  <a:noFill/>
                </a:ln>
                <a:solidFill>
                  <a:srgbClr val="282828"/>
                </a:solidFill>
                <a:effectLst/>
                <a:uLnTx/>
                <a:uFillTx/>
                <a:latin typeface="Segoe UI"/>
                <a:ea typeface="+mn-ea"/>
                <a:cs typeface="Segoe UI"/>
              </a:rPr>
              <a:t>u</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ng</a:t>
            </a:r>
            <a:r>
              <a:rPr kumimoji="0" lang="en-US" sz="1632" b="0" i="0" u="none" strike="noStrike" kern="1200" cap="none" spc="-15" normalizeH="0" baseline="0" noProof="0" dirty="0">
                <a:ln>
                  <a:noFill/>
                </a:ln>
                <a:solidFill>
                  <a:srgbClr val="282828"/>
                </a:solidFill>
                <a:effectLst/>
                <a:uLnTx/>
                <a:uFillTx/>
                <a:latin typeface="Segoe UI"/>
                <a:ea typeface="+mn-ea"/>
                <a:cs typeface="Segoe UI"/>
              </a:rPr>
              <a:t> </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Galaxy</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 </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S</a:t>
            </a:r>
            <a:r>
              <a:rPr kumimoji="0" lang="en-US" sz="1632" b="0" i="0" u="none" strike="noStrike" kern="1200" cap="none" spc="-5" normalizeH="0" baseline="0" noProof="0" dirty="0">
                <a:ln>
                  <a:noFill/>
                </a:ln>
                <a:solidFill>
                  <a:srgbClr val="282828"/>
                </a:solidFill>
                <a:effectLst/>
                <a:uLnTx/>
                <a:uFillTx/>
                <a:latin typeface="Segoe UI"/>
                <a:ea typeface="+mn-ea"/>
                <a:cs typeface="Segoe UI"/>
              </a:rPr>
              <a:t>1</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0</a:t>
            </a:r>
            <a:r>
              <a:rPr kumimoji="0" lang="en-US" sz="1632" b="0" i="0" u="none" strike="noStrike" kern="1200" cap="none" spc="-5" normalizeH="0" baseline="0" noProof="0" dirty="0">
                <a:ln>
                  <a:noFill/>
                </a:ln>
                <a:solidFill>
                  <a:srgbClr val="282828"/>
                </a:solidFill>
                <a:effectLst/>
                <a:uLnTx/>
                <a:uFillTx/>
                <a:latin typeface="Segoe UI"/>
                <a:ea typeface="+mn-ea"/>
                <a:cs typeface="Segoe UI"/>
              </a:rPr>
              <a:t> </a:t>
            </a:r>
            <a:r>
              <a:rPr kumimoji="0" lang="en-US" sz="1632" b="0" i="0" u="none" strike="noStrike" kern="1200" cap="none" spc="-20" normalizeH="0" baseline="0" noProof="0" dirty="0">
                <a:ln>
                  <a:noFill/>
                </a:ln>
                <a:solidFill>
                  <a:srgbClr val="282828"/>
                </a:solidFill>
                <a:effectLst/>
                <a:uLnTx/>
                <a:uFillTx/>
                <a:latin typeface="Segoe UI"/>
                <a:ea typeface="+mn-ea"/>
                <a:cs typeface="Segoe UI"/>
              </a:rPr>
              <a:t>s</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u</a:t>
            </a:r>
            <a:r>
              <a:rPr kumimoji="0" lang="en-US" sz="1632" b="0" i="0" u="none" strike="noStrike" kern="1200" cap="none" spc="-20" normalizeH="0" baseline="0" noProof="0" dirty="0">
                <a:ln>
                  <a:noFill/>
                </a:ln>
                <a:solidFill>
                  <a:srgbClr val="282828"/>
                </a:solidFill>
                <a:effectLst/>
                <a:uLnTx/>
                <a:uFillTx/>
                <a:latin typeface="Segoe UI"/>
                <a:ea typeface="+mn-ea"/>
                <a:cs typeface="Segoe UI"/>
              </a:rPr>
              <a:t>p</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po</a:t>
            </a:r>
            <a:r>
              <a:rPr kumimoji="0" lang="en-US" sz="1632" b="0" i="0" u="none" strike="noStrike" kern="1200" cap="none" spc="31" normalizeH="0" baseline="0" noProof="0" dirty="0">
                <a:ln>
                  <a:noFill/>
                </a:ln>
                <a:solidFill>
                  <a:srgbClr val="282828"/>
                </a:solidFill>
                <a:effectLst/>
                <a:uLnTx/>
                <a:uFillTx/>
                <a:latin typeface="Segoe UI"/>
                <a:ea typeface="+mn-ea"/>
                <a:cs typeface="Segoe UI"/>
              </a:rPr>
              <a:t>r</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t for</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 </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5G</a:t>
            </a:r>
            <a:r>
              <a:rPr kumimoji="0" lang="en-US" sz="1632" b="0" i="0" u="none" strike="noStrike" kern="1200" cap="none" spc="5" normalizeH="0" baseline="0" noProof="0" dirty="0">
                <a:ln>
                  <a:noFill/>
                </a:ln>
                <a:solidFill>
                  <a:srgbClr val="282828"/>
                </a:solidFill>
                <a:effectLst/>
                <a:uLnTx/>
                <a:uFillTx/>
                <a:latin typeface="Segoe UI"/>
                <a:ea typeface="+mn-ea"/>
                <a:cs typeface="Segoe UI"/>
              </a:rPr>
              <a:t> </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and </a:t>
            </a:r>
            <a:r>
              <a:rPr kumimoji="0" lang="en-US" sz="1632" b="0" i="0" u="none" strike="noStrike" kern="1200" cap="none" spc="-15" normalizeH="0" baseline="0" noProof="0" dirty="0">
                <a:ln>
                  <a:noFill/>
                </a:ln>
                <a:solidFill>
                  <a:srgbClr val="282828"/>
                </a:solidFill>
                <a:effectLst/>
                <a:uLnTx/>
                <a:uFillTx/>
                <a:latin typeface="Segoe UI"/>
                <a:ea typeface="+mn-ea"/>
                <a:cs typeface="Segoe UI"/>
              </a:rPr>
              <a:t>W</a:t>
            </a:r>
            <a:r>
              <a:rPr kumimoji="0" lang="en-US" sz="1632" b="0" i="0" u="none" strike="noStrike" kern="1200" cap="none" spc="5" normalizeH="0" baseline="0" noProof="0" dirty="0">
                <a:ln>
                  <a:noFill/>
                </a:ln>
                <a:solidFill>
                  <a:srgbClr val="282828"/>
                </a:solidFill>
                <a:effectLst/>
                <a:uLnTx/>
                <a:uFillTx/>
                <a:latin typeface="Segoe UI"/>
                <a:ea typeface="+mn-ea"/>
                <a:cs typeface="Segoe UI"/>
              </a:rPr>
              <a:t>i</a:t>
            </a:r>
            <a:r>
              <a:rPr kumimoji="0" lang="en-US" sz="1632" b="0" i="0" u="none" strike="noStrike" kern="1200" cap="none" spc="-15" normalizeH="0" baseline="0" noProof="0" dirty="0">
                <a:ln>
                  <a:noFill/>
                </a:ln>
                <a:solidFill>
                  <a:srgbClr val="282828"/>
                </a:solidFill>
                <a:effectLst/>
                <a:uLnTx/>
                <a:uFillTx/>
                <a:latin typeface="Segoe UI"/>
                <a:ea typeface="+mn-ea"/>
                <a:cs typeface="Segoe UI"/>
              </a:rPr>
              <a:t>-</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Fi</a:t>
            </a:r>
            <a:r>
              <a:rPr kumimoji="0" lang="en-US" sz="1632" b="0" i="0" u="none" strike="noStrike" kern="1200" cap="none" spc="25" normalizeH="0" baseline="0" noProof="0" dirty="0">
                <a:ln>
                  <a:noFill/>
                </a:ln>
                <a:solidFill>
                  <a:srgbClr val="282828"/>
                </a:solidFill>
                <a:effectLst/>
                <a:uLnTx/>
                <a:uFillTx/>
                <a:latin typeface="Segoe UI"/>
                <a:ea typeface="+mn-ea"/>
                <a:cs typeface="Segoe UI"/>
              </a:rPr>
              <a:t> </a:t>
            </a:r>
            <a:r>
              <a:rPr kumimoji="0" lang="en-US" sz="1632" b="0" i="0" u="none" strike="noStrike" kern="1200" cap="none" spc="-10" normalizeH="0" baseline="0" noProof="0" dirty="0">
                <a:ln>
                  <a:noFill/>
                </a:ln>
                <a:solidFill>
                  <a:srgbClr val="282828"/>
                </a:solidFill>
                <a:effectLst/>
                <a:uLnTx/>
                <a:uFillTx/>
                <a:latin typeface="Segoe UI"/>
                <a:ea typeface="+mn-ea"/>
                <a:cs typeface="Segoe UI"/>
              </a:rPr>
              <a:t>6</a:t>
            </a:r>
            <a:endParaRPr kumimoji="0" lang="en-US" sz="1632"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28" name="Title 2">
            <a:extLst>
              <a:ext uri="{FF2B5EF4-FFF2-40B4-BE49-F238E27FC236}">
                <a16:creationId xmlns:a16="http://schemas.microsoft.com/office/drawing/2014/main" id="{7EEB80C1-B306-4D0E-B118-A642CF51D0C5}"/>
              </a:ext>
            </a:extLst>
          </p:cNvPr>
          <p:cNvSpPr txBox="1">
            <a:spLocks/>
          </p:cNvSpPr>
          <p:nvPr/>
        </p:nvSpPr>
        <p:spPr>
          <a:xfrm>
            <a:off x="434976" y="449264"/>
            <a:ext cx="5581308" cy="754061"/>
          </a:xfrm>
          <a:prstGeom prst="rect">
            <a:avLst/>
          </a:prstGeom>
        </p:spPr>
        <p:txBody>
          <a:bodyPr wrap="square" lIns="0" tIns="0" rIns="0" bIns="0">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282828"/>
                </a:solidFill>
                <a:effectLst/>
                <a:uLnTx/>
                <a:uFillTx/>
                <a:latin typeface="Segoe UI Semibold (Headings)"/>
                <a:ea typeface="+mj-ea"/>
                <a:cs typeface="+mj-cs"/>
              </a:rPr>
              <a:t>Windows Virtual Desktop with Samsung DeX</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AE714E-1883-494F-9ADD-A3CFCC49A8A2}"/>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089018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1C3D1C5D-B493-4756-B90F-6591082C20BB}"/>
              </a:ext>
            </a:extLst>
          </p:cNvPr>
          <p:cNvSpPr/>
          <p:nvPr/>
        </p:nvSpPr>
        <p:spPr bwMode="auto">
          <a:xfrm>
            <a:off x="6782197" y="4319953"/>
            <a:ext cx="5654277" cy="267457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73">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8" name="Title 3">
            <a:extLst>
              <a:ext uri="{FF2B5EF4-FFF2-40B4-BE49-F238E27FC236}">
                <a16:creationId xmlns:a16="http://schemas.microsoft.com/office/drawing/2014/main" id="{56591FD5-BFB3-4AC5-B5A6-21FC042CADBA}"/>
              </a:ext>
            </a:extLst>
          </p:cNvPr>
          <p:cNvSpPr txBox="1">
            <a:spLocks/>
          </p:cNvSpPr>
          <p:nvPr/>
        </p:nvSpPr>
        <p:spPr>
          <a:xfrm>
            <a:off x="530692" y="1457989"/>
            <a:ext cx="10082794" cy="627864"/>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nSpc>
                <a:spcPct val="100000"/>
              </a:lnSpc>
            </a:pPr>
            <a:r>
              <a:rPr lang="en-US" sz="2000" spc="0" dirty="0">
                <a:solidFill>
                  <a:srgbClr val="505050"/>
                </a:solidFill>
                <a:latin typeface="Segoe UI Semilight" panose="020B0402040204020203" pitchFamily="34" charset="0"/>
                <a:cs typeface="Segoe UI Semilight" panose="020B0402040204020203" pitchFamily="34" charset="0"/>
              </a:rPr>
              <a:t>Customers don’t have the skills to do what </a:t>
            </a:r>
            <a:br>
              <a:rPr lang="en-US" sz="2000" spc="0" dirty="0">
                <a:solidFill>
                  <a:srgbClr val="505050"/>
                </a:solidFill>
                <a:latin typeface="Segoe UI Semilight" panose="020B0402040204020203" pitchFamily="34" charset="0"/>
                <a:cs typeface="Segoe UI Semilight" panose="020B0402040204020203" pitchFamily="34" charset="0"/>
              </a:rPr>
            </a:br>
            <a:r>
              <a:rPr lang="en-US" sz="2000" spc="0" dirty="0">
                <a:solidFill>
                  <a:srgbClr val="505050"/>
                </a:solidFill>
                <a:latin typeface="Segoe UI Semilight" panose="020B0402040204020203" pitchFamily="34" charset="0"/>
                <a:cs typeface="Segoe UI Semilight" panose="020B0402040204020203" pitchFamily="34" charset="0"/>
              </a:rPr>
              <a:t>needs to be done</a:t>
            </a:r>
          </a:p>
        </p:txBody>
      </p:sp>
      <p:sp>
        <p:nvSpPr>
          <p:cNvPr id="3" name="Rectangle 2">
            <a:extLst>
              <a:ext uri="{FF2B5EF4-FFF2-40B4-BE49-F238E27FC236}">
                <a16:creationId xmlns:a16="http://schemas.microsoft.com/office/drawing/2014/main" id="{5B0CB1CE-16B8-4394-AE2F-7F7D0068EC3C}"/>
              </a:ext>
            </a:extLst>
          </p:cNvPr>
          <p:cNvSpPr/>
          <p:nvPr/>
        </p:nvSpPr>
        <p:spPr>
          <a:xfrm>
            <a:off x="266513" y="6678517"/>
            <a:ext cx="6217356" cy="222217"/>
          </a:xfrm>
          <a:prstGeom prst="rect">
            <a:avLst/>
          </a:prstGeom>
        </p:spPr>
        <p:txBody>
          <a:bodyPr>
            <a:spAutoFit/>
          </a:bodyPr>
          <a:lstStyle/>
          <a:p>
            <a:pPr lvl="0">
              <a:defRPr/>
            </a:pPr>
            <a:r>
              <a:rPr lang="en-US" sz="800" dirty="0">
                <a:solidFill>
                  <a:prstClr val="black"/>
                </a:solidFill>
                <a:latin typeface="Segoe UI Light" panose="020B0502040204020203" pitchFamily="34" charset="0"/>
                <a:cs typeface="Segoe UI Light" panose="020B0502040204020203" pitchFamily="34" charset="0"/>
              </a:rPr>
              <a:t>*2018, IDC, When Computing Becomes Human: Automation, Innovation and the Rise of the All-Powerful Service Provider </a:t>
            </a:r>
          </a:p>
        </p:txBody>
      </p:sp>
      <p:sp>
        <p:nvSpPr>
          <p:cNvPr id="89" name="Title 3">
            <a:extLst>
              <a:ext uri="{FF2B5EF4-FFF2-40B4-BE49-F238E27FC236}">
                <a16:creationId xmlns:a16="http://schemas.microsoft.com/office/drawing/2014/main" id="{F2C22721-FF23-4CE6-A229-484066FD40EC}"/>
              </a:ext>
            </a:extLst>
          </p:cNvPr>
          <p:cNvSpPr txBox="1">
            <a:spLocks/>
          </p:cNvSpPr>
          <p:nvPr/>
        </p:nvSpPr>
        <p:spPr>
          <a:xfrm>
            <a:off x="552867" y="2292645"/>
            <a:ext cx="7386355" cy="576504"/>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nSpc>
                <a:spcPct val="120000"/>
              </a:lnSpc>
              <a:spcBef>
                <a:spcPts val="0"/>
              </a:spcBef>
              <a:spcAft>
                <a:spcPts val="1224"/>
              </a:spcAft>
            </a:pPr>
            <a:r>
              <a:rPr lang="en-US" sz="1200" spc="0" dirty="0">
                <a:solidFill>
                  <a:srgbClr val="0278D4"/>
                </a:solidFill>
                <a:latin typeface="Segoe UI Semibold" panose="020B0702040204020203" pitchFamily="34" charset="0"/>
                <a:cs typeface="Segoe UI Semibold" panose="020B0702040204020203" pitchFamily="34" charset="0"/>
              </a:rPr>
              <a:t>Key Skills shortages for Decision Makers Skills customer look to partners to fulfill</a:t>
            </a:r>
            <a:endParaRPr lang="en-US" sz="1200" spc="0" dirty="0">
              <a:ln>
                <a:noFill/>
              </a:ln>
              <a:solidFill>
                <a:srgbClr val="0278D4"/>
              </a:solidFill>
              <a:cs typeface="Segoe UI Semibold" panose="020B0702040204020203" pitchFamily="34" charset="0"/>
            </a:endParaRPr>
          </a:p>
          <a:p>
            <a:pPr>
              <a:lnSpc>
                <a:spcPct val="120000"/>
              </a:lnSpc>
              <a:spcBef>
                <a:spcPts val="0"/>
              </a:spcBef>
              <a:spcAft>
                <a:spcPts val="1224"/>
              </a:spcAft>
            </a:pPr>
            <a:endParaRPr lang="en-US" sz="1200" spc="0" dirty="0">
              <a:ln>
                <a:noFill/>
              </a:ln>
              <a:solidFill>
                <a:prstClr val="black"/>
              </a:solidFill>
              <a:latin typeface="Segoe UI Semilight"/>
              <a:cs typeface="Segoe UI Semibold" panose="020B0702040204020203" pitchFamily="34" charset="0"/>
            </a:endParaRPr>
          </a:p>
        </p:txBody>
      </p:sp>
      <p:grpSp>
        <p:nvGrpSpPr>
          <p:cNvPr id="9" name="Group 8">
            <a:extLst>
              <a:ext uri="{FF2B5EF4-FFF2-40B4-BE49-F238E27FC236}">
                <a16:creationId xmlns:a16="http://schemas.microsoft.com/office/drawing/2014/main" id="{D7BED685-8DCA-4CC7-9942-2C860D019E1E}"/>
              </a:ext>
            </a:extLst>
          </p:cNvPr>
          <p:cNvGrpSpPr/>
          <p:nvPr/>
        </p:nvGrpSpPr>
        <p:grpSpPr>
          <a:xfrm>
            <a:off x="682075" y="2607137"/>
            <a:ext cx="5017500" cy="3854848"/>
            <a:chOff x="465204" y="2016242"/>
            <a:chExt cx="4919564" cy="3779606"/>
          </a:xfrm>
        </p:grpSpPr>
        <p:sp>
          <p:nvSpPr>
            <p:cNvPr id="128" name="Rectangle 127">
              <a:extLst>
                <a:ext uri="{FF2B5EF4-FFF2-40B4-BE49-F238E27FC236}">
                  <a16:creationId xmlns:a16="http://schemas.microsoft.com/office/drawing/2014/main" id="{8E251685-F2C5-4548-8857-2EAFD6BC3EF6}"/>
                </a:ext>
              </a:extLst>
            </p:cNvPr>
            <p:cNvSpPr/>
            <p:nvPr/>
          </p:nvSpPr>
          <p:spPr bwMode="auto">
            <a:xfrm>
              <a:off x="2798828" y="5490392"/>
              <a:ext cx="2166078" cy="4572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73">
                <a:solidFill>
                  <a:srgbClr val="0F6FC6"/>
                </a:solidFill>
                <a:latin typeface="Segoe UI" pitchFamily="34" charset="0"/>
                <a:ea typeface="Segoe UI" pitchFamily="34" charset="0"/>
                <a:cs typeface="Segoe UI" pitchFamily="34" charset="0"/>
              </a:endParaRPr>
            </a:p>
          </p:txBody>
        </p:sp>
        <p:sp>
          <p:nvSpPr>
            <p:cNvPr id="129" name="Title 3">
              <a:extLst>
                <a:ext uri="{FF2B5EF4-FFF2-40B4-BE49-F238E27FC236}">
                  <a16:creationId xmlns:a16="http://schemas.microsoft.com/office/drawing/2014/main" id="{85A51564-9C0E-445B-BDC4-B33C469D9ADD}"/>
                </a:ext>
              </a:extLst>
            </p:cNvPr>
            <p:cNvSpPr txBox="1">
              <a:spLocks/>
            </p:cNvSpPr>
            <p:nvPr/>
          </p:nvSpPr>
          <p:spPr>
            <a:xfrm>
              <a:off x="5017743" y="5417853"/>
              <a:ext cx="367025" cy="153825"/>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nSpc>
                  <a:spcPct val="120000"/>
                </a:lnSpc>
                <a:spcBef>
                  <a:spcPts val="0"/>
                </a:spcBef>
                <a:spcAft>
                  <a:spcPts val="1224"/>
                </a:spcAft>
              </a:pPr>
              <a:r>
                <a:rPr lang="en-US" sz="918" spc="0" dirty="0">
                  <a:solidFill>
                    <a:schemeClr val="bg1">
                      <a:lumMod val="50000"/>
                    </a:schemeClr>
                  </a:solidFill>
                  <a:cs typeface="Segoe UI Semibold" panose="020B0702040204020203" pitchFamily="34" charset="0"/>
                </a:rPr>
                <a:t>43%</a:t>
              </a:r>
              <a:endParaRPr lang="en-US" sz="918" spc="0" dirty="0">
                <a:ln>
                  <a:noFill/>
                </a:ln>
                <a:solidFill>
                  <a:schemeClr val="bg1">
                    <a:lumMod val="50000"/>
                  </a:schemeClr>
                </a:solidFill>
                <a:cs typeface="Segoe UI Semibold" panose="020B0702040204020203" pitchFamily="34" charset="0"/>
              </a:endParaRPr>
            </a:p>
          </p:txBody>
        </p:sp>
        <p:sp>
          <p:nvSpPr>
            <p:cNvPr id="83" name="Title 3">
              <a:extLst>
                <a:ext uri="{FF2B5EF4-FFF2-40B4-BE49-F238E27FC236}">
                  <a16:creationId xmlns:a16="http://schemas.microsoft.com/office/drawing/2014/main" id="{DDC7A6A8-CB46-406B-ABC2-4A7F9A024273}"/>
                </a:ext>
              </a:extLst>
            </p:cNvPr>
            <p:cNvSpPr txBox="1">
              <a:spLocks/>
            </p:cNvSpPr>
            <p:nvPr/>
          </p:nvSpPr>
          <p:spPr>
            <a:xfrm>
              <a:off x="465204" y="3772430"/>
              <a:ext cx="2147888" cy="170944"/>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gn="r">
                <a:lnSpc>
                  <a:spcPct val="120000"/>
                </a:lnSpc>
                <a:spcBef>
                  <a:spcPts val="0"/>
                </a:spcBef>
                <a:spcAft>
                  <a:spcPts val="1224"/>
                </a:spcAft>
              </a:pPr>
              <a:r>
                <a:rPr lang="en-US" sz="1020" spc="0">
                  <a:solidFill>
                    <a:prstClr val="black"/>
                  </a:solidFill>
                  <a:cs typeface="Segoe UI Semibold" panose="020B0702040204020203" pitchFamily="34" charset="0"/>
                </a:rPr>
                <a:t>Cloud platform expertise</a:t>
              </a:r>
              <a:endParaRPr lang="en-US" sz="1020" spc="0">
                <a:ln>
                  <a:noFill/>
                </a:ln>
                <a:solidFill>
                  <a:prstClr val="black"/>
                </a:solidFill>
                <a:cs typeface="Segoe UI Semibold" panose="020B0702040204020203" pitchFamily="34" charset="0"/>
              </a:endParaRPr>
            </a:p>
          </p:txBody>
        </p:sp>
        <p:sp>
          <p:nvSpPr>
            <p:cNvPr id="84" name="Title 3">
              <a:extLst>
                <a:ext uri="{FF2B5EF4-FFF2-40B4-BE49-F238E27FC236}">
                  <a16:creationId xmlns:a16="http://schemas.microsoft.com/office/drawing/2014/main" id="{F6B27260-6407-42CF-800C-7181EE45C7AB}"/>
                </a:ext>
              </a:extLst>
            </p:cNvPr>
            <p:cNvSpPr txBox="1">
              <a:spLocks/>
            </p:cNvSpPr>
            <p:nvPr/>
          </p:nvSpPr>
          <p:spPr>
            <a:xfrm>
              <a:off x="465204" y="4000141"/>
              <a:ext cx="2147888" cy="170944"/>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gn="r">
                <a:lnSpc>
                  <a:spcPct val="120000"/>
                </a:lnSpc>
                <a:spcBef>
                  <a:spcPts val="0"/>
                </a:spcBef>
                <a:spcAft>
                  <a:spcPts val="1224"/>
                </a:spcAft>
              </a:pPr>
              <a:r>
                <a:rPr lang="en-US" sz="1020" spc="0">
                  <a:solidFill>
                    <a:prstClr val="black"/>
                  </a:solidFill>
                  <a:cs typeface="Segoe UI Semibold" panose="020B0702040204020203" pitchFamily="34" charset="0"/>
                </a:rPr>
                <a:t>Software-defined networking</a:t>
              </a:r>
              <a:endParaRPr lang="en-US" sz="1020" spc="0">
                <a:ln>
                  <a:noFill/>
                </a:ln>
                <a:solidFill>
                  <a:prstClr val="black"/>
                </a:solidFill>
                <a:cs typeface="Segoe UI Semibold" panose="020B0702040204020203" pitchFamily="34" charset="0"/>
              </a:endParaRPr>
            </a:p>
          </p:txBody>
        </p:sp>
        <p:sp>
          <p:nvSpPr>
            <p:cNvPr id="85" name="Title 3">
              <a:extLst>
                <a:ext uri="{FF2B5EF4-FFF2-40B4-BE49-F238E27FC236}">
                  <a16:creationId xmlns:a16="http://schemas.microsoft.com/office/drawing/2014/main" id="{1EA78D48-4778-4A03-9C26-ED3631AE5171}"/>
                </a:ext>
              </a:extLst>
            </p:cNvPr>
            <p:cNvSpPr txBox="1">
              <a:spLocks/>
            </p:cNvSpPr>
            <p:nvPr/>
          </p:nvSpPr>
          <p:spPr>
            <a:xfrm>
              <a:off x="465204" y="4227852"/>
              <a:ext cx="2147888" cy="170944"/>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gn="r">
                <a:lnSpc>
                  <a:spcPct val="120000"/>
                </a:lnSpc>
                <a:spcBef>
                  <a:spcPts val="0"/>
                </a:spcBef>
                <a:spcAft>
                  <a:spcPts val="1224"/>
                </a:spcAft>
              </a:pPr>
              <a:r>
                <a:rPr lang="en-US" sz="1020" spc="0">
                  <a:solidFill>
                    <a:prstClr val="black"/>
                  </a:solidFill>
                  <a:cs typeface="Segoe UI Semibold" panose="020B0702040204020203" pitchFamily="34" charset="0"/>
                </a:rPr>
                <a:t>Cloud server/system administration</a:t>
              </a:r>
              <a:endParaRPr lang="en-US" sz="1020" spc="0">
                <a:ln>
                  <a:noFill/>
                </a:ln>
                <a:solidFill>
                  <a:prstClr val="black"/>
                </a:solidFill>
                <a:cs typeface="Segoe UI Semibold" panose="020B0702040204020203" pitchFamily="34" charset="0"/>
              </a:endParaRPr>
            </a:p>
          </p:txBody>
        </p:sp>
        <p:sp>
          <p:nvSpPr>
            <p:cNvPr id="86" name="Title 3">
              <a:extLst>
                <a:ext uri="{FF2B5EF4-FFF2-40B4-BE49-F238E27FC236}">
                  <a16:creationId xmlns:a16="http://schemas.microsoft.com/office/drawing/2014/main" id="{1407A5B3-198D-4D9D-9FB5-E76834E35000}"/>
                </a:ext>
              </a:extLst>
            </p:cNvPr>
            <p:cNvSpPr txBox="1">
              <a:spLocks/>
            </p:cNvSpPr>
            <p:nvPr/>
          </p:nvSpPr>
          <p:spPr>
            <a:xfrm>
              <a:off x="465204" y="4455563"/>
              <a:ext cx="2147888" cy="170944"/>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gn="r">
                <a:lnSpc>
                  <a:spcPct val="120000"/>
                </a:lnSpc>
                <a:spcBef>
                  <a:spcPts val="0"/>
                </a:spcBef>
                <a:spcAft>
                  <a:spcPts val="1224"/>
                </a:spcAft>
              </a:pPr>
              <a:r>
                <a:rPr lang="en-US" sz="1020" spc="0">
                  <a:solidFill>
                    <a:prstClr val="black"/>
                  </a:solidFill>
                  <a:cs typeface="Segoe UI Semibold" panose="020B0702040204020203" pitchFamily="34" charset="0"/>
                </a:rPr>
                <a:t>Cloud storage administration</a:t>
              </a:r>
              <a:endParaRPr lang="en-US" sz="1020" spc="0">
                <a:ln>
                  <a:noFill/>
                </a:ln>
                <a:solidFill>
                  <a:prstClr val="black"/>
                </a:solidFill>
                <a:cs typeface="Segoe UI Semibold" panose="020B0702040204020203" pitchFamily="34" charset="0"/>
              </a:endParaRPr>
            </a:p>
          </p:txBody>
        </p:sp>
        <p:sp>
          <p:nvSpPr>
            <p:cNvPr id="87" name="Title 3">
              <a:extLst>
                <a:ext uri="{FF2B5EF4-FFF2-40B4-BE49-F238E27FC236}">
                  <a16:creationId xmlns:a16="http://schemas.microsoft.com/office/drawing/2014/main" id="{55254949-D8C1-47FF-88BE-CAD17C7A9F78}"/>
                </a:ext>
              </a:extLst>
            </p:cNvPr>
            <p:cNvSpPr txBox="1">
              <a:spLocks/>
            </p:cNvSpPr>
            <p:nvPr/>
          </p:nvSpPr>
          <p:spPr>
            <a:xfrm>
              <a:off x="465204" y="4683274"/>
              <a:ext cx="2147888" cy="170944"/>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gn="r">
                <a:lnSpc>
                  <a:spcPct val="120000"/>
                </a:lnSpc>
                <a:spcBef>
                  <a:spcPts val="0"/>
                </a:spcBef>
                <a:spcAft>
                  <a:spcPts val="1224"/>
                </a:spcAft>
              </a:pPr>
              <a:r>
                <a:rPr lang="en-US" sz="1020" spc="0">
                  <a:solidFill>
                    <a:prstClr val="black"/>
                  </a:solidFill>
                  <a:cs typeface="Segoe UI Semibold" panose="020B0702040204020203" pitchFamily="34" charset="0"/>
                </a:rPr>
                <a:t>Cloud provider management</a:t>
              </a:r>
              <a:endParaRPr lang="en-US" sz="1020" spc="0">
                <a:ln>
                  <a:noFill/>
                </a:ln>
                <a:solidFill>
                  <a:prstClr val="black"/>
                </a:solidFill>
                <a:cs typeface="Segoe UI Semibold" panose="020B0702040204020203" pitchFamily="34" charset="0"/>
              </a:endParaRPr>
            </a:p>
          </p:txBody>
        </p:sp>
        <p:sp>
          <p:nvSpPr>
            <p:cNvPr id="95" name="Rectangle 94">
              <a:extLst>
                <a:ext uri="{FF2B5EF4-FFF2-40B4-BE49-F238E27FC236}">
                  <a16:creationId xmlns:a16="http://schemas.microsoft.com/office/drawing/2014/main" id="{2A1DFFFD-B901-4886-B0C4-2DE9ADCD354D}"/>
                </a:ext>
              </a:extLst>
            </p:cNvPr>
            <p:cNvSpPr/>
            <p:nvPr/>
          </p:nvSpPr>
          <p:spPr bwMode="auto">
            <a:xfrm>
              <a:off x="2798830" y="4066994"/>
              <a:ext cx="1160780" cy="4572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73">
                <a:solidFill>
                  <a:srgbClr val="0F6FC6"/>
                </a:solidFill>
                <a:latin typeface="Segoe UI" pitchFamily="34" charset="0"/>
                <a:ea typeface="Segoe UI" pitchFamily="34" charset="0"/>
                <a:cs typeface="Segoe UI" pitchFamily="34" charset="0"/>
              </a:endParaRPr>
            </a:p>
          </p:txBody>
        </p:sp>
        <p:sp>
          <p:nvSpPr>
            <p:cNvPr id="110" name="Rectangle 109">
              <a:extLst>
                <a:ext uri="{FF2B5EF4-FFF2-40B4-BE49-F238E27FC236}">
                  <a16:creationId xmlns:a16="http://schemas.microsoft.com/office/drawing/2014/main" id="{C619D6A8-8D97-4091-9413-5D6A04415E33}"/>
                </a:ext>
              </a:extLst>
            </p:cNvPr>
            <p:cNvSpPr/>
            <p:nvPr/>
          </p:nvSpPr>
          <p:spPr bwMode="auto">
            <a:xfrm>
              <a:off x="2798830" y="4291821"/>
              <a:ext cx="1047575" cy="4572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73">
                <a:solidFill>
                  <a:srgbClr val="0F6FC6"/>
                </a:solidFill>
                <a:latin typeface="Segoe UI" pitchFamily="34" charset="0"/>
                <a:ea typeface="Segoe UI" pitchFamily="34" charset="0"/>
                <a:cs typeface="Segoe UI" pitchFamily="34" charset="0"/>
              </a:endParaRPr>
            </a:p>
          </p:txBody>
        </p:sp>
        <p:sp>
          <p:nvSpPr>
            <p:cNvPr id="114" name="Rectangle 113">
              <a:extLst>
                <a:ext uri="{FF2B5EF4-FFF2-40B4-BE49-F238E27FC236}">
                  <a16:creationId xmlns:a16="http://schemas.microsoft.com/office/drawing/2014/main" id="{1743F5C1-90BF-4C9C-936E-5EAD6EAC3FF7}"/>
                </a:ext>
              </a:extLst>
            </p:cNvPr>
            <p:cNvSpPr/>
            <p:nvPr/>
          </p:nvSpPr>
          <p:spPr bwMode="auto">
            <a:xfrm>
              <a:off x="2798831" y="4529160"/>
              <a:ext cx="995355" cy="4572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73">
                <a:solidFill>
                  <a:srgbClr val="0F6FC6"/>
                </a:solidFill>
                <a:latin typeface="Segoe UI" pitchFamily="34" charset="0"/>
                <a:ea typeface="Segoe UI" pitchFamily="34" charset="0"/>
                <a:cs typeface="Segoe UI" pitchFamily="34" charset="0"/>
              </a:endParaRPr>
            </a:p>
          </p:txBody>
        </p:sp>
        <p:sp>
          <p:nvSpPr>
            <p:cNvPr id="115" name="Rectangle 114">
              <a:extLst>
                <a:ext uri="{FF2B5EF4-FFF2-40B4-BE49-F238E27FC236}">
                  <a16:creationId xmlns:a16="http://schemas.microsoft.com/office/drawing/2014/main" id="{D53C48A6-D005-4CB5-9CF4-FCED864F0A0F}"/>
                </a:ext>
              </a:extLst>
            </p:cNvPr>
            <p:cNvSpPr/>
            <p:nvPr/>
          </p:nvSpPr>
          <p:spPr bwMode="auto">
            <a:xfrm>
              <a:off x="2798830" y="4795626"/>
              <a:ext cx="975452" cy="4572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73">
                <a:solidFill>
                  <a:srgbClr val="0F6FC6"/>
                </a:solidFill>
                <a:latin typeface="Segoe UI" pitchFamily="34" charset="0"/>
                <a:ea typeface="Segoe UI" pitchFamily="34" charset="0"/>
                <a:cs typeface="Segoe UI" pitchFamily="34" charset="0"/>
              </a:endParaRPr>
            </a:p>
          </p:txBody>
        </p:sp>
        <p:sp>
          <p:nvSpPr>
            <p:cNvPr id="123" name="Title 3">
              <a:extLst>
                <a:ext uri="{FF2B5EF4-FFF2-40B4-BE49-F238E27FC236}">
                  <a16:creationId xmlns:a16="http://schemas.microsoft.com/office/drawing/2014/main" id="{39BA9A81-1707-4444-84B9-2574E168C4FB}"/>
                </a:ext>
              </a:extLst>
            </p:cNvPr>
            <p:cNvSpPr txBox="1">
              <a:spLocks/>
            </p:cNvSpPr>
            <p:nvPr/>
          </p:nvSpPr>
          <p:spPr>
            <a:xfrm>
              <a:off x="4019632" y="3987212"/>
              <a:ext cx="367025" cy="153825"/>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nSpc>
                  <a:spcPct val="120000"/>
                </a:lnSpc>
                <a:spcBef>
                  <a:spcPts val="0"/>
                </a:spcBef>
                <a:spcAft>
                  <a:spcPts val="1224"/>
                </a:spcAft>
              </a:pPr>
              <a:r>
                <a:rPr lang="en-US" sz="918" spc="0">
                  <a:solidFill>
                    <a:schemeClr val="bg1">
                      <a:lumMod val="65000"/>
                    </a:schemeClr>
                  </a:solidFill>
                  <a:cs typeface="Segoe UI Semibold" panose="020B0702040204020203" pitchFamily="34" charset="0"/>
                </a:rPr>
                <a:t>25%</a:t>
              </a:r>
              <a:endParaRPr lang="en-US" sz="918" spc="0">
                <a:ln>
                  <a:noFill/>
                </a:ln>
                <a:solidFill>
                  <a:schemeClr val="bg1">
                    <a:lumMod val="65000"/>
                  </a:schemeClr>
                </a:solidFill>
                <a:cs typeface="Segoe UI Semibold" panose="020B0702040204020203" pitchFamily="34" charset="0"/>
              </a:endParaRPr>
            </a:p>
          </p:txBody>
        </p:sp>
        <p:sp>
          <p:nvSpPr>
            <p:cNvPr id="124" name="Title 3">
              <a:extLst>
                <a:ext uri="{FF2B5EF4-FFF2-40B4-BE49-F238E27FC236}">
                  <a16:creationId xmlns:a16="http://schemas.microsoft.com/office/drawing/2014/main" id="{87FA180D-AF56-4239-AD34-10DF0A1E126E}"/>
                </a:ext>
              </a:extLst>
            </p:cNvPr>
            <p:cNvSpPr txBox="1">
              <a:spLocks/>
            </p:cNvSpPr>
            <p:nvPr/>
          </p:nvSpPr>
          <p:spPr>
            <a:xfrm>
              <a:off x="3914209" y="4229501"/>
              <a:ext cx="367025" cy="153825"/>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nSpc>
                  <a:spcPct val="120000"/>
                </a:lnSpc>
                <a:spcBef>
                  <a:spcPts val="0"/>
                </a:spcBef>
                <a:spcAft>
                  <a:spcPts val="1224"/>
                </a:spcAft>
              </a:pPr>
              <a:r>
                <a:rPr lang="en-US" sz="918" spc="0">
                  <a:solidFill>
                    <a:schemeClr val="bg1">
                      <a:lumMod val="65000"/>
                    </a:schemeClr>
                  </a:solidFill>
                  <a:cs typeface="Segoe UI Semibold" panose="020B0702040204020203" pitchFamily="34" charset="0"/>
                </a:rPr>
                <a:t>21%</a:t>
              </a:r>
              <a:endParaRPr lang="en-US" sz="918" spc="0">
                <a:ln>
                  <a:noFill/>
                </a:ln>
                <a:solidFill>
                  <a:schemeClr val="bg1">
                    <a:lumMod val="65000"/>
                  </a:schemeClr>
                </a:solidFill>
                <a:cs typeface="Segoe UI Semibold" panose="020B0702040204020203" pitchFamily="34" charset="0"/>
              </a:endParaRPr>
            </a:p>
          </p:txBody>
        </p:sp>
        <p:sp>
          <p:nvSpPr>
            <p:cNvPr id="125" name="Title 3">
              <a:extLst>
                <a:ext uri="{FF2B5EF4-FFF2-40B4-BE49-F238E27FC236}">
                  <a16:creationId xmlns:a16="http://schemas.microsoft.com/office/drawing/2014/main" id="{DBAA5D6C-F218-4207-85A1-DA398341DF5C}"/>
                </a:ext>
              </a:extLst>
            </p:cNvPr>
            <p:cNvSpPr txBox="1">
              <a:spLocks/>
            </p:cNvSpPr>
            <p:nvPr/>
          </p:nvSpPr>
          <p:spPr>
            <a:xfrm>
              <a:off x="3889730" y="4449922"/>
              <a:ext cx="367025" cy="153825"/>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nSpc>
                  <a:spcPct val="120000"/>
                </a:lnSpc>
                <a:spcBef>
                  <a:spcPts val="0"/>
                </a:spcBef>
                <a:spcAft>
                  <a:spcPts val="1224"/>
                </a:spcAft>
              </a:pPr>
              <a:r>
                <a:rPr lang="en-US" sz="918" spc="0">
                  <a:solidFill>
                    <a:schemeClr val="bg1">
                      <a:lumMod val="65000"/>
                    </a:schemeClr>
                  </a:solidFill>
                  <a:cs typeface="Segoe UI Semibold" panose="020B0702040204020203" pitchFamily="34" charset="0"/>
                </a:rPr>
                <a:t>20%</a:t>
              </a:r>
              <a:endParaRPr lang="en-US" sz="918" spc="0">
                <a:ln>
                  <a:noFill/>
                </a:ln>
                <a:solidFill>
                  <a:schemeClr val="bg1">
                    <a:lumMod val="65000"/>
                  </a:schemeClr>
                </a:solidFill>
                <a:cs typeface="Segoe UI Semibold" panose="020B0702040204020203" pitchFamily="34" charset="0"/>
              </a:endParaRPr>
            </a:p>
          </p:txBody>
        </p:sp>
        <p:sp>
          <p:nvSpPr>
            <p:cNvPr id="126" name="Title 3">
              <a:extLst>
                <a:ext uri="{FF2B5EF4-FFF2-40B4-BE49-F238E27FC236}">
                  <a16:creationId xmlns:a16="http://schemas.microsoft.com/office/drawing/2014/main" id="{65AFFB7D-F088-4B40-BEB6-76D91B147617}"/>
                </a:ext>
              </a:extLst>
            </p:cNvPr>
            <p:cNvSpPr txBox="1">
              <a:spLocks/>
            </p:cNvSpPr>
            <p:nvPr/>
          </p:nvSpPr>
          <p:spPr>
            <a:xfrm>
              <a:off x="3813751" y="4723166"/>
              <a:ext cx="367025" cy="153825"/>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nSpc>
                  <a:spcPct val="120000"/>
                </a:lnSpc>
                <a:spcBef>
                  <a:spcPts val="0"/>
                </a:spcBef>
                <a:spcAft>
                  <a:spcPts val="1224"/>
                </a:spcAft>
              </a:pPr>
              <a:r>
                <a:rPr lang="en-US" sz="918" spc="0">
                  <a:solidFill>
                    <a:schemeClr val="bg1">
                      <a:lumMod val="65000"/>
                    </a:schemeClr>
                  </a:solidFill>
                  <a:cs typeface="Segoe UI Semibold" panose="020B0702040204020203" pitchFamily="34" charset="0"/>
                </a:rPr>
                <a:t>19%</a:t>
              </a:r>
              <a:endParaRPr lang="en-US" sz="918" spc="0">
                <a:ln>
                  <a:noFill/>
                </a:ln>
                <a:solidFill>
                  <a:schemeClr val="bg1">
                    <a:lumMod val="65000"/>
                  </a:schemeClr>
                </a:solidFill>
                <a:cs typeface="Segoe UI Semibold" panose="020B0702040204020203" pitchFamily="34" charset="0"/>
              </a:endParaRPr>
            </a:p>
          </p:txBody>
        </p:sp>
        <p:sp>
          <p:nvSpPr>
            <p:cNvPr id="127" name="Title 3">
              <a:extLst>
                <a:ext uri="{FF2B5EF4-FFF2-40B4-BE49-F238E27FC236}">
                  <a16:creationId xmlns:a16="http://schemas.microsoft.com/office/drawing/2014/main" id="{C797CF0E-07EF-4C59-A186-D6CA55076767}"/>
                </a:ext>
              </a:extLst>
            </p:cNvPr>
            <p:cNvSpPr txBox="1">
              <a:spLocks/>
            </p:cNvSpPr>
            <p:nvPr/>
          </p:nvSpPr>
          <p:spPr>
            <a:xfrm>
              <a:off x="2801621" y="3621720"/>
              <a:ext cx="2065020" cy="153825"/>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nSpc>
                  <a:spcPct val="120000"/>
                </a:lnSpc>
                <a:spcBef>
                  <a:spcPts val="0"/>
                </a:spcBef>
                <a:spcAft>
                  <a:spcPts val="1224"/>
                </a:spcAft>
              </a:pPr>
              <a:r>
                <a:rPr lang="en-US" sz="918" spc="0" dirty="0">
                  <a:solidFill>
                    <a:schemeClr val="bg1">
                      <a:lumMod val="65000"/>
                    </a:schemeClr>
                  </a:solidFill>
                  <a:latin typeface="Segoe UI Semibold" panose="020B0702040204020203" pitchFamily="34" charset="0"/>
                  <a:cs typeface="Segoe UI Semibold" panose="020B0702040204020203" pitchFamily="34" charset="0"/>
                </a:rPr>
                <a:t>Operations</a:t>
              </a:r>
              <a:endParaRPr lang="en-US" sz="816" spc="0" dirty="0">
                <a:ln>
                  <a:noFill/>
                </a:ln>
                <a:solidFill>
                  <a:schemeClr val="bg1">
                    <a:lumMod val="65000"/>
                  </a:schemeClr>
                </a:solidFill>
                <a:latin typeface="Segoe UI Semilight"/>
                <a:cs typeface="Segoe UI Semibold" panose="020B0702040204020203" pitchFamily="34" charset="0"/>
              </a:endParaRPr>
            </a:p>
          </p:txBody>
        </p:sp>
        <p:sp>
          <p:nvSpPr>
            <p:cNvPr id="70" name="Title 3">
              <a:extLst>
                <a:ext uri="{FF2B5EF4-FFF2-40B4-BE49-F238E27FC236}">
                  <a16:creationId xmlns:a16="http://schemas.microsoft.com/office/drawing/2014/main" id="{D168644C-4E11-4C8E-8E17-9B5EC4CCA911}"/>
                </a:ext>
              </a:extLst>
            </p:cNvPr>
            <p:cNvSpPr txBox="1">
              <a:spLocks/>
            </p:cNvSpPr>
            <p:nvPr/>
          </p:nvSpPr>
          <p:spPr>
            <a:xfrm>
              <a:off x="465204" y="4910987"/>
              <a:ext cx="2147888" cy="170944"/>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gn="r">
                <a:lnSpc>
                  <a:spcPct val="120000"/>
                </a:lnSpc>
                <a:spcBef>
                  <a:spcPts val="0"/>
                </a:spcBef>
                <a:spcAft>
                  <a:spcPts val="1224"/>
                </a:spcAft>
              </a:pPr>
              <a:r>
                <a:rPr lang="en-US" sz="1020" spc="0">
                  <a:solidFill>
                    <a:prstClr val="black"/>
                  </a:solidFill>
                  <a:cs typeface="Segoe UI Semibold" panose="020B0702040204020203" pitchFamily="34" charset="0"/>
                </a:rPr>
                <a:t>OpenStack</a:t>
              </a:r>
              <a:endParaRPr lang="en-US" sz="1020" spc="0">
                <a:ln>
                  <a:noFill/>
                </a:ln>
                <a:solidFill>
                  <a:prstClr val="black"/>
                </a:solidFill>
                <a:cs typeface="Segoe UI Semibold" panose="020B0702040204020203" pitchFamily="34" charset="0"/>
              </a:endParaRPr>
            </a:p>
          </p:txBody>
        </p:sp>
        <p:sp>
          <p:nvSpPr>
            <p:cNvPr id="71" name="Rectangle 70">
              <a:extLst>
                <a:ext uri="{FF2B5EF4-FFF2-40B4-BE49-F238E27FC236}">
                  <a16:creationId xmlns:a16="http://schemas.microsoft.com/office/drawing/2014/main" id="{86D2082A-8D61-4BF1-9DD6-8BDF56D3DA76}"/>
                </a:ext>
              </a:extLst>
            </p:cNvPr>
            <p:cNvSpPr/>
            <p:nvPr/>
          </p:nvSpPr>
          <p:spPr bwMode="auto">
            <a:xfrm>
              <a:off x="2798829" y="5016925"/>
              <a:ext cx="822767" cy="4572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73">
                <a:solidFill>
                  <a:srgbClr val="0F6FC6"/>
                </a:solidFill>
                <a:latin typeface="Segoe UI" pitchFamily="34" charset="0"/>
                <a:ea typeface="Segoe UI" pitchFamily="34" charset="0"/>
                <a:cs typeface="Segoe UI" pitchFamily="34" charset="0"/>
              </a:endParaRPr>
            </a:p>
          </p:txBody>
        </p:sp>
        <p:sp>
          <p:nvSpPr>
            <p:cNvPr id="72" name="Title 3">
              <a:extLst>
                <a:ext uri="{FF2B5EF4-FFF2-40B4-BE49-F238E27FC236}">
                  <a16:creationId xmlns:a16="http://schemas.microsoft.com/office/drawing/2014/main" id="{EE81CFB4-EF96-4BC3-9CC4-6F4FB3502258}"/>
                </a:ext>
              </a:extLst>
            </p:cNvPr>
            <p:cNvSpPr txBox="1">
              <a:spLocks/>
            </p:cNvSpPr>
            <p:nvPr/>
          </p:nvSpPr>
          <p:spPr>
            <a:xfrm>
              <a:off x="3813751" y="4944465"/>
              <a:ext cx="367025" cy="153825"/>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nSpc>
                  <a:spcPct val="120000"/>
                </a:lnSpc>
                <a:spcBef>
                  <a:spcPts val="0"/>
                </a:spcBef>
                <a:spcAft>
                  <a:spcPts val="1224"/>
                </a:spcAft>
              </a:pPr>
              <a:r>
                <a:rPr lang="en-US" sz="918" spc="0">
                  <a:solidFill>
                    <a:schemeClr val="bg1">
                      <a:lumMod val="65000"/>
                    </a:schemeClr>
                  </a:solidFill>
                  <a:cs typeface="Segoe UI Semibold" panose="020B0702040204020203" pitchFamily="34" charset="0"/>
                </a:rPr>
                <a:t>13%</a:t>
              </a:r>
              <a:endParaRPr lang="en-US" sz="918" spc="0">
                <a:ln>
                  <a:noFill/>
                </a:ln>
                <a:solidFill>
                  <a:schemeClr val="bg1">
                    <a:lumMod val="65000"/>
                  </a:schemeClr>
                </a:solidFill>
                <a:cs typeface="Segoe UI Semibold" panose="020B0702040204020203" pitchFamily="34" charset="0"/>
              </a:endParaRPr>
            </a:p>
          </p:txBody>
        </p:sp>
        <p:sp>
          <p:nvSpPr>
            <p:cNvPr id="73" name="Title 3">
              <a:extLst>
                <a:ext uri="{FF2B5EF4-FFF2-40B4-BE49-F238E27FC236}">
                  <a16:creationId xmlns:a16="http://schemas.microsoft.com/office/drawing/2014/main" id="{9883D670-9593-4C82-9EE8-FE92AF368EA3}"/>
                </a:ext>
              </a:extLst>
            </p:cNvPr>
            <p:cNvSpPr txBox="1">
              <a:spLocks/>
            </p:cNvSpPr>
            <p:nvPr/>
          </p:nvSpPr>
          <p:spPr>
            <a:xfrm>
              <a:off x="465204" y="5392823"/>
              <a:ext cx="2147888" cy="170944"/>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gn="r">
                <a:lnSpc>
                  <a:spcPct val="120000"/>
                </a:lnSpc>
                <a:spcBef>
                  <a:spcPts val="0"/>
                </a:spcBef>
                <a:spcAft>
                  <a:spcPts val="1224"/>
                </a:spcAft>
              </a:pPr>
              <a:r>
                <a:rPr lang="en-US" sz="1020" spc="0">
                  <a:solidFill>
                    <a:prstClr val="black"/>
                  </a:solidFill>
                  <a:cs typeface="Segoe UI Semibold" panose="020B0702040204020203" pitchFamily="34" charset="0"/>
                </a:rPr>
                <a:t>Cloud provider management</a:t>
              </a:r>
              <a:endParaRPr lang="en-US" sz="1020" spc="0">
                <a:ln>
                  <a:noFill/>
                </a:ln>
                <a:solidFill>
                  <a:prstClr val="black"/>
                </a:solidFill>
                <a:cs typeface="Segoe UI Semibold" panose="020B0702040204020203" pitchFamily="34" charset="0"/>
              </a:endParaRPr>
            </a:p>
          </p:txBody>
        </p:sp>
        <p:sp>
          <p:nvSpPr>
            <p:cNvPr id="76" name="Title 3">
              <a:extLst>
                <a:ext uri="{FF2B5EF4-FFF2-40B4-BE49-F238E27FC236}">
                  <a16:creationId xmlns:a16="http://schemas.microsoft.com/office/drawing/2014/main" id="{5DF5A11E-70B7-4C09-9FC5-7E3752E4AAC4}"/>
                </a:ext>
              </a:extLst>
            </p:cNvPr>
            <p:cNvSpPr txBox="1">
              <a:spLocks/>
            </p:cNvSpPr>
            <p:nvPr/>
          </p:nvSpPr>
          <p:spPr>
            <a:xfrm>
              <a:off x="465204" y="5624904"/>
              <a:ext cx="2147888" cy="170944"/>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gn="r">
                <a:lnSpc>
                  <a:spcPct val="120000"/>
                </a:lnSpc>
                <a:spcBef>
                  <a:spcPts val="0"/>
                </a:spcBef>
                <a:spcAft>
                  <a:spcPts val="1224"/>
                </a:spcAft>
              </a:pPr>
              <a:r>
                <a:rPr lang="en-US" sz="1020" spc="0">
                  <a:solidFill>
                    <a:prstClr val="black"/>
                  </a:solidFill>
                  <a:cs typeface="Segoe UI Semibold" panose="020B0702040204020203" pitchFamily="34" charset="0"/>
                </a:rPr>
                <a:t>OpenStack</a:t>
              </a:r>
              <a:endParaRPr lang="en-US" sz="1020" spc="0">
                <a:ln>
                  <a:noFill/>
                </a:ln>
                <a:solidFill>
                  <a:prstClr val="black"/>
                </a:solidFill>
                <a:cs typeface="Segoe UI Semibold" panose="020B0702040204020203" pitchFamily="34" charset="0"/>
              </a:endParaRPr>
            </a:p>
          </p:txBody>
        </p:sp>
        <p:sp>
          <p:nvSpPr>
            <p:cNvPr id="77" name="Rectangle 76">
              <a:extLst>
                <a:ext uri="{FF2B5EF4-FFF2-40B4-BE49-F238E27FC236}">
                  <a16:creationId xmlns:a16="http://schemas.microsoft.com/office/drawing/2014/main" id="{04EAEB46-BA06-4EE0-8D9A-404D8919B3F6}"/>
                </a:ext>
              </a:extLst>
            </p:cNvPr>
            <p:cNvSpPr/>
            <p:nvPr/>
          </p:nvSpPr>
          <p:spPr bwMode="auto">
            <a:xfrm>
              <a:off x="2798829" y="5708050"/>
              <a:ext cx="995357" cy="45719"/>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73">
                <a:solidFill>
                  <a:srgbClr val="0F6FC6"/>
                </a:solidFill>
                <a:latin typeface="Segoe UI" pitchFamily="34" charset="0"/>
                <a:ea typeface="Segoe UI" pitchFamily="34" charset="0"/>
                <a:cs typeface="Segoe UI" pitchFamily="34" charset="0"/>
              </a:endParaRPr>
            </a:p>
          </p:txBody>
        </p:sp>
        <p:sp>
          <p:nvSpPr>
            <p:cNvPr id="78" name="Title 3">
              <a:extLst>
                <a:ext uri="{FF2B5EF4-FFF2-40B4-BE49-F238E27FC236}">
                  <a16:creationId xmlns:a16="http://schemas.microsoft.com/office/drawing/2014/main" id="{8CE37083-5221-4BC2-B271-E82139EC46B3}"/>
                </a:ext>
              </a:extLst>
            </p:cNvPr>
            <p:cNvSpPr txBox="1">
              <a:spLocks/>
            </p:cNvSpPr>
            <p:nvPr/>
          </p:nvSpPr>
          <p:spPr>
            <a:xfrm>
              <a:off x="3846406" y="5635589"/>
              <a:ext cx="367025" cy="153825"/>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nSpc>
                  <a:spcPct val="120000"/>
                </a:lnSpc>
                <a:spcBef>
                  <a:spcPts val="0"/>
                </a:spcBef>
                <a:spcAft>
                  <a:spcPts val="1224"/>
                </a:spcAft>
              </a:pPr>
              <a:r>
                <a:rPr lang="en-US" sz="918" spc="0" dirty="0">
                  <a:solidFill>
                    <a:schemeClr val="bg1">
                      <a:lumMod val="50000"/>
                    </a:schemeClr>
                  </a:solidFill>
                  <a:cs typeface="Segoe UI Semibold" panose="020B0702040204020203" pitchFamily="34" charset="0"/>
                </a:rPr>
                <a:t>23%</a:t>
              </a:r>
              <a:endParaRPr lang="en-US" sz="918" spc="0" dirty="0">
                <a:ln>
                  <a:noFill/>
                </a:ln>
                <a:solidFill>
                  <a:schemeClr val="bg1">
                    <a:lumMod val="50000"/>
                  </a:schemeClr>
                </a:solidFill>
                <a:cs typeface="Segoe UI Semibold" panose="020B0702040204020203" pitchFamily="34" charset="0"/>
              </a:endParaRPr>
            </a:p>
          </p:txBody>
        </p:sp>
        <p:sp>
          <p:nvSpPr>
            <p:cNvPr id="80" name="Title 3">
              <a:extLst>
                <a:ext uri="{FF2B5EF4-FFF2-40B4-BE49-F238E27FC236}">
                  <a16:creationId xmlns:a16="http://schemas.microsoft.com/office/drawing/2014/main" id="{D989998A-011C-469E-848C-166C95FFD55D}"/>
                </a:ext>
              </a:extLst>
            </p:cNvPr>
            <p:cNvSpPr txBox="1">
              <a:spLocks/>
            </p:cNvSpPr>
            <p:nvPr/>
          </p:nvSpPr>
          <p:spPr>
            <a:xfrm>
              <a:off x="2801621" y="5269632"/>
              <a:ext cx="2065020" cy="153825"/>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nSpc>
                  <a:spcPct val="120000"/>
                </a:lnSpc>
                <a:spcBef>
                  <a:spcPts val="0"/>
                </a:spcBef>
                <a:spcAft>
                  <a:spcPts val="1224"/>
                </a:spcAft>
              </a:pPr>
              <a:r>
                <a:rPr lang="en-US" sz="918" spc="0" dirty="0">
                  <a:solidFill>
                    <a:schemeClr val="bg1">
                      <a:lumMod val="50000"/>
                    </a:schemeClr>
                  </a:solidFill>
                  <a:latin typeface="Segoe UI Semibold" panose="020B0702040204020203" pitchFamily="34" charset="0"/>
                  <a:cs typeface="Segoe UI Semibold" panose="020B0702040204020203" pitchFamily="34" charset="0"/>
                </a:rPr>
                <a:t>Security</a:t>
              </a:r>
              <a:endParaRPr lang="en-US" sz="816" spc="0" dirty="0">
                <a:ln>
                  <a:noFill/>
                </a:ln>
                <a:solidFill>
                  <a:schemeClr val="bg1">
                    <a:lumMod val="50000"/>
                  </a:schemeClr>
                </a:solidFill>
                <a:latin typeface="Segoe UI Semilight"/>
                <a:cs typeface="Segoe UI Semibold" panose="020B0702040204020203" pitchFamily="34" charset="0"/>
              </a:endParaRPr>
            </a:p>
          </p:txBody>
        </p:sp>
        <p:grpSp>
          <p:nvGrpSpPr>
            <p:cNvPr id="8" name="Group 7">
              <a:extLst>
                <a:ext uri="{FF2B5EF4-FFF2-40B4-BE49-F238E27FC236}">
                  <a16:creationId xmlns:a16="http://schemas.microsoft.com/office/drawing/2014/main" id="{356AEF0C-E784-4248-9237-5233B8971D7C}"/>
                </a:ext>
              </a:extLst>
            </p:cNvPr>
            <p:cNvGrpSpPr/>
            <p:nvPr/>
          </p:nvGrpSpPr>
          <p:grpSpPr>
            <a:xfrm>
              <a:off x="465204" y="2016242"/>
              <a:ext cx="4854784" cy="1411222"/>
              <a:chOff x="465204" y="2136892"/>
              <a:chExt cx="4854784" cy="1411222"/>
            </a:xfrm>
          </p:grpSpPr>
          <p:sp>
            <p:nvSpPr>
              <p:cNvPr id="56" name="Rectangle 55">
                <a:extLst>
                  <a:ext uri="{FF2B5EF4-FFF2-40B4-BE49-F238E27FC236}">
                    <a16:creationId xmlns:a16="http://schemas.microsoft.com/office/drawing/2014/main" id="{8DFF0367-C332-4DDF-B10E-4FDC48A9B10B}"/>
                  </a:ext>
                </a:extLst>
              </p:cNvPr>
              <p:cNvSpPr/>
              <p:nvPr/>
            </p:nvSpPr>
            <p:spPr bwMode="auto">
              <a:xfrm>
                <a:off x="2798828" y="2357667"/>
                <a:ext cx="2111310" cy="45720"/>
              </a:xfrm>
              <a:prstGeom prst="rect">
                <a:avLst/>
              </a:prstGeom>
              <a:solidFill>
                <a:srgbClr val="0F6F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73">
                  <a:solidFill>
                    <a:srgbClr val="0F6FC6"/>
                  </a:solidFill>
                  <a:latin typeface="Segoe UI" pitchFamily="34" charset="0"/>
                  <a:ea typeface="Segoe UI" pitchFamily="34" charset="0"/>
                  <a:cs typeface="Segoe UI" pitchFamily="34" charset="0"/>
                </a:endParaRPr>
              </a:p>
            </p:txBody>
          </p:sp>
          <p:sp>
            <p:nvSpPr>
              <p:cNvPr id="59" name="Title 3">
                <a:extLst>
                  <a:ext uri="{FF2B5EF4-FFF2-40B4-BE49-F238E27FC236}">
                    <a16:creationId xmlns:a16="http://schemas.microsoft.com/office/drawing/2014/main" id="{FC8E3346-5E5E-4E84-934F-24413851099E}"/>
                  </a:ext>
                </a:extLst>
              </p:cNvPr>
              <p:cNvSpPr txBox="1">
                <a:spLocks/>
              </p:cNvSpPr>
              <p:nvPr/>
            </p:nvSpPr>
            <p:spPr>
              <a:xfrm>
                <a:off x="465204" y="2274448"/>
                <a:ext cx="2147888" cy="170944"/>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gn="r">
                  <a:lnSpc>
                    <a:spcPct val="120000"/>
                  </a:lnSpc>
                  <a:spcBef>
                    <a:spcPts val="0"/>
                  </a:spcBef>
                  <a:spcAft>
                    <a:spcPts val="1224"/>
                  </a:spcAft>
                </a:pPr>
                <a:r>
                  <a:rPr lang="en-US" sz="1020" spc="0">
                    <a:solidFill>
                      <a:prstClr val="black"/>
                    </a:solidFill>
                    <a:cs typeface="Segoe UI Semibold" panose="020B0702040204020203" pitchFamily="34" charset="0"/>
                  </a:rPr>
                  <a:t>DevOps</a:t>
                </a:r>
                <a:endParaRPr lang="en-US" sz="1020" spc="0">
                  <a:ln>
                    <a:noFill/>
                  </a:ln>
                  <a:solidFill>
                    <a:prstClr val="black"/>
                  </a:solidFill>
                  <a:cs typeface="Segoe UI Semibold" panose="020B0702040204020203" pitchFamily="34" charset="0"/>
                </a:endParaRPr>
              </a:p>
            </p:txBody>
          </p:sp>
          <p:sp>
            <p:nvSpPr>
              <p:cNvPr id="60" name="Title 3">
                <a:extLst>
                  <a:ext uri="{FF2B5EF4-FFF2-40B4-BE49-F238E27FC236}">
                    <a16:creationId xmlns:a16="http://schemas.microsoft.com/office/drawing/2014/main" id="{43EC8455-A928-412C-9C78-9B6332A31AF1}"/>
                  </a:ext>
                </a:extLst>
              </p:cNvPr>
              <p:cNvSpPr txBox="1">
                <a:spLocks/>
              </p:cNvSpPr>
              <p:nvPr/>
            </p:nvSpPr>
            <p:spPr>
              <a:xfrm>
                <a:off x="465204" y="2494425"/>
                <a:ext cx="2147888" cy="170944"/>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gn="r">
                  <a:lnSpc>
                    <a:spcPct val="120000"/>
                  </a:lnSpc>
                  <a:spcBef>
                    <a:spcPts val="0"/>
                  </a:spcBef>
                  <a:spcAft>
                    <a:spcPts val="1224"/>
                  </a:spcAft>
                </a:pPr>
                <a:r>
                  <a:rPr lang="en-US" sz="1020" spc="0">
                    <a:solidFill>
                      <a:prstClr val="black"/>
                    </a:solidFill>
                    <a:cs typeface="Segoe UI Semibold" panose="020B0702040204020203" pitchFamily="34" charset="0"/>
                  </a:rPr>
                  <a:t>Cloud architect</a:t>
                </a:r>
                <a:endParaRPr lang="en-US" sz="1020" spc="0">
                  <a:ln>
                    <a:noFill/>
                  </a:ln>
                  <a:solidFill>
                    <a:prstClr val="black"/>
                  </a:solidFill>
                  <a:cs typeface="Segoe UI Semibold" panose="020B0702040204020203" pitchFamily="34" charset="0"/>
                </a:endParaRPr>
              </a:p>
            </p:txBody>
          </p:sp>
          <p:sp>
            <p:nvSpPr>
              <p:cNvPr id="61" name="Title 3">
                <a:extLst>
                  <a:ext uri="{FF2B5EF4-FFF2-40B4-BE49-F238E27FC236}">
                    <a16:creationId xmlns:a16="http://schemas.microsoft.com/office/drawing/2014/main" id="{AEC10D36-AE34-42B8-8273-C5801196CDE1}"/>
                  </a:ext>
                </a:extLst>
              </p:cNvPr>
              <p:cNvSpPr txBox="1">
                <a:spLocks/>
              </p:cNvSpPr>
              <p:nvPr/>
            </p:nvSpPr>
            <p:spPr>
              <a:xfrm>
                <a:off x="465204" y="2714402"/>
                <a:ext cx="2147888" cy="170944"/>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gn="r">
                  <a:lnSpc>
                    <a:spcPct val="120000"/>
                  </a:lnSpc>
                  <a:spcBef>
                    <a:spcPts val="0"/>
                  </a:spcBef>
                  <a:spcAft>
                    <a:spcPts val="1224"/>
                  </a:spcAft>
                </a:pPr>
                <a:r>
                  <a:rPr lang="en-US" sz="1020" spc="0" dirty="0">
                    <a:solidFill>
                      <a:prstClr val="black"/>
                    </a:solidFill>
                    <a:cs typeface="Segoe UI Semibold" panose="020B0702040204020203" pitchFamily="34" charset="0"/>
                  </a:rPr>
                  <a:t>Cloud management/orchestration</a:t>
                </a:r>
                <a:endParaRPr lang="en-US" sz="1020" spc="0" dirty="0">
                  <a:ln>
                    <a:noFill/>
                  </a:ln>
                  <a:solidFill>
                    <a:prstClr val="black"/>
                  </a:solidFill>
                  <a:cs typeface="Segoe UI Semibold" panose="020B0702040204020203" pitchFamily="34" charset="0"/>
                </a:endParaRPr>
              </a:p>
            </p:txBody>
          </p:sp>
          <p:sp>
            <p:nvSpPr>
              <p:cNvPr id="62" name="Title 3">
                <a:extLst>
                  <a:ext uri="{FF2B5EF4-FFF2-40B4-BE49-F238E27FC236}">
                    <a16:creationId xmlns:a16="http://schemas.microsoft.com/office/drawing/2014/main" id="{B6ADAD3E-30D8-4B09-9238-CBF04E2A548F}"/>
                  </a:ext>
                </a:extLst>
              </p:cNvPr>
              <p:cNvSpPr txBox="1">
                <a:spLocks/>
              </p:cNvSpPr>
              <p:nvPr/>
            </p:nvSpPr>
            <p:spPr>
              <a:xfrm>
                <a:off x="465204" y="2934379"/>
                <a:ext cx="2147888" cy="170944"/>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gn="r">
                  <a:lnSpc>
                    <a:spcPct val="120000"/>
                  </a:lnSpc>
                  <a:spcBef>
                    <a:spcPts val="0"/>
                  </a:spcBef>
                  <a:spcAft>
                    <a:spcPts val="1224"/>
                  </a:spcAft>
                </a:pPr>
                <a:r>
                  <a:rPr lang="en-US" sz="1020" spc="0" dirty="0">
                    <a:ln>
                      <a:noFill/>
                    </a:ln>
                    <a:solidFill>
                      <a:prstClr val="black"/>
                    </a:solidFill>
                    <a:cs typeface="Segoe UI Semibold" panose="020B0702040204020203" pitchFamily="34" charset="0"/>
                  </a:rPr>
                  <a:t>Machine or deep learning</a:t>
                </a:r>
              </a:p>
            </p:txBody>
          </p:sp>
          <p:sp>
            <p:nvSpPr>
              <p:cNvPr id="82" name="Title 3">
                <a:extLst>
                  <a:ext uri="{FF2B5EF4-FFF2-40B4-BE49-F238E27FC236}">
                    <a16:creationId xmlns:a16="http://schemas.microsoft.com/office/drawing/2014/main" id="{164BF4D1-0443-428A-830A-E50C58683B4D}"/>
                  </a:ext>
                </a:extLst>
              </p:cNvPr>
              <p:cNvSpPr txBox="1">
                <a:spLocks/>
              </p:cNvSpPr>
              <p:nvPr/>
            </p:nvSpPr>
            <p:spPr>
              <a:xfrm>
                <a:off x="465204" y="3154356"/>
                <a:ext cx="2147888" cy="170944"/>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gn="r">
                  <a:lnSpc>
                    <a:spcPct val="120000"/>
                  </a:lnSpc>
                  <a:spcBef>
                    <a:spcPts val="0"/>
                  </a:spcBef>
                  <a:spcAft>
                    <a:spcPts val="1224"/>
                  </a:spcAft>
                </a:pPr>
                <a:r>
                  <a:rPr lang="en-US" sz="1020" spc="0">
                    <a:solidFill>
                      <a:prstClr val="black"/>
                    </a:solidFill>
                    <a:cs typeface="Segoe UI Semibold" panose="020B0702040204020203" pitchFamily="34" charset="0"/>
                  </a:rPr>
                  <a:t>Cloud-native programming</a:t>
                </a:r>
                <a:endParaRPr lang="en-US" sz="1020" spc="0">
                  <a:ln>
                    <a:noFill/>
                  </a:ln>
                  <a:solidFill>
                    <a:prstClr val="black"/>
                  </a:solidFill>
                  <a:cs typeface="Segoe UI Semibold" panose="020B0702040204020203" pitchFamily="34" charset="0"/>
                </a:endParaRPr>
              </a:p>
            </p:txBody>
          </p:sp>
          <p:sp>
            <p:nvSpPr>
              <p:cNvPr id="93" name="Rectangle 92">
                <a:extLst>
                  <a:ext uri="{FF2B5EF4-FFF2-40B4-BE49-F238E27FC236}">
                    <a16:creationId xmlns:a16="http://schemas.microsoft.com/office/drawing/2014/main" id="{78D1C996-F719-4252-A450-3679B1000040}"/>
                  </a:ext>
                </a:extLst>
              </p:cNvPr>
              <p:cNvSpPr/>
              <p:nvPr/>
            </p:nvSpPr>
            <p:spPr bwMode="auto">
              <a:xfrm>
                <a:off x="2798829" y="3243079"/>
                <a:ext cx="1120792" cy="45720"/>
              </a:xfrm>
              <a:prstGeom prst="rect">
                <a:avLst/>
              </a:prstGeom>
              <a:solidFill>
                <a:srgbClr val="0F6F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73">
                  <a:solidFill>
                    <a:srgbClr val="0F6FC6"/>
                  </a:solidFill>
                  <a:latin typeface="Segoe UI" pitchFamily="34" charset="0"/>
                  <a:ea typeface="Segoe UI" pitchFamily="34" charset="0"/>
                  <a:cs typeface="Segoe UI" pitchFamily="34" charset="0"/>
                </a:endParaRPr>
              </a:p>
            </p:txBody>
          </p:sp>
          <p:sp>
            <p:nvSpPr>
              <p:cNvPr id="116" name="Title 3">
                <a:extLst>
                  <a:ext uri="{FF2B5EF4-FFF2-40B4-BE49-F238E27FC236}">
                    <a16:creationId xmlns:a16="http://schemas.microsoft.com/office/drawing/2014/main" id="{DC4288FF-B61D-48C0-825C-558C35F64D57}"/>
                  </a:ext>
                </a:extLst>
              </p:cNvPr>
              <p:cNvSpPr txBox="1">
                <a:spLocks/>
              </p:cNvSpPr>
              <p:nvPr/>
            </p:nvSpPr>
            <p:spPr>
              <a:xfrm>
                <a:off x="4952963" y="2285129"/>
                <a:ext cx="367025" cy="153825"/>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nSpc>
                    <a:spcPct val="120000"/>
                  </a:lnSpc>
                  <a:spcBef>
                    <a:spcPts val="0"/>
                  </a:spcBef>
                  <a:spcAft>
                    <a:spcPts val="1224"/>
                  </a:spcAft>
                </a:pPr>
                <a:r>
                  <a:rPr lang="en-US" sz="918" spc="0">
                    <a:solidFill>
                      <a:srgbClr val="0F6FC6"/>
                    </a:solidFill>
                    <a:cs typeface="Segoe UI Semibold" panose="020B0702040204020203" pitchFamily="34" charset="0"/>
                  </a:rPr>
                  <a:t>42%</a:t>
                </a:r>
                <a:endParaRPr lang="en-US" sz="918" spc="0">
                  <a:ln>
                    <a:noFill/>
                  </a:ln>
                  <a:solidFill>
                    <a:srgbClr val="0F6FC6"/>
                  </a:solidFill>
                  <a:cs typeface="Segoe UI Semibold" panose="020B0702040204020203" pitchFamily="34" charset="0"/>
                </a:endParaRPr>
              </a:p>
            </p:txBody>
          </p:sp>
          <p:sp>
            <p:nvSpPr>
              <p:cNvPr id="118" name="Title 3">
                <a:extLst>
                  <a:ext uri="{FF2B5EF4-FFF2-40B4-BE49-F238E27FC236}">
                    <a16:creationId xmlns:a16="http://schemas.microsoft.com/office/drawing/2014/main" id="{7D71C645-5A2E-494E-8510-EDF7002BDB38}"/>
                  </a:ext>
                </a:extLst>
              </p:cNvPr>
              <p:cNvSpPr txBox="1">
                <a:spLocks/>
              </p:cNvSpPr>
              <p:nvPr/>
            </p:nvSpPr>
            <p:spPr>
              <a:xfrm>
                <a:off x="4581175" y="2497140"/>
                <a:ext cx="367025" cy="153825"/>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nSpc>
                    <a:spcPct val="120000"/>
                  </a:lnSpc>
                  <a:spcBef>
                    <a:spcPts val="0"/>
                  </a:spcBef>
                  <a:spcAft>
                    <a:spcPts val="1224"/>
                  </a:spcAft>
                </a:pPr>
                <a:r>
                  <a:rPr lang="en-US" sz="918" spc="0">
                    <a:solidFill>
                      <a:srgbClr val="0F6FC6"/>
                    </a:solidFill>
                    <a:cs typeface="Segoe UI Semibold" panose="020B0702040204020203" pitchFamily="34" charset="0"/>
                  </a:rPr>
                  <a:t>39%</a:t>
                </a:r>
                <a:endParaRPr lang="en-US" sz="918" spc="0">
                  <a:ln>
                    <a:noFill/>
                  </a:ln>
                  <a:solidFill>
                    <a:srgbClr val="0F6FC6"/>
                  </a:solidFill>
                  <a:cs typeface="Segoe UI Semibold" panose="020B0702040204020203" pitchFamily="34" charset="0"/>
                </a:endParaRPr>
              </a:p>
            </p:txBody>
          </p:sp>
          <p:sp>
            <p:nvSpPr>
              <p:cNvPr id="119" name="Title 3">
                <a:extLst>
                  <a:ext uri="{FF2B5EF4-FFF2-40B4-BE49-F238E27FC236}">
                    <a16:creationId xmlns:a16="http://schemas.microsoft.com/office/drawing/2014/main" id="{0BE7B2C8-A523-4F13-9094-B1421FCD295C}"/>
                  </a:ext>
                </a:extLst>
              </p:cNvPr>
              <p:cNvSpPr txBox="1">
                <a:spLocks/>
              </p:cNvSpPr>
              <p:nvPr/>
            </p:nvSpPr>
            <p:spPr>
              <a:xfrm>
                <a:off x="4485327" y="2731768"/>
                <a:ext cx="367025" cy="153825"/>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nSpc>
                    <a:spcPct val="120000"/>
                  </a:lnSpc>
                  <a:spcBef>
                    <a:spcPts val="0"/>
                  </a:spcBef>
                  <a:spcAft>
                    <a:spcPts val="1224"/>
                  </a:spcAft>
                </a:pPr>
                <a:r>
                  <a:rPr lang="en-US" sz="918" spc="0">
                    <a:solidFill>
                      <a:srgbClr val="0F6FC6"/>
                    </a:solidFill>
                    <a:cs typeface="Segoe UI Semibold" panose="020B0702040204020203" pitchFamily="34" charset="0"/>
                  </a:rPr>
                  <a:t>36%</a:t>
                </a:r>
                <a:endParaRPr lang="en-US" sz="918" spc="0">
                  <a:ln>
                    <a:noFill/>
                  </a:ln>
                  <a:solidFill>
                    <a:srgbClr val="0F6FC6"/>
                  </a:solidFill>
                  <a:cs typeface="Segoe UI Semibold" panose="020B0702040204020203" pitchFamily="34" charset="0"/>
                </a:endParaRPr>
              </a:p>
            </p:txBody>
          </p:sp>
          <p:sp>
            <p:nvSpPr>
              <p:cNvPr id="120" name="Title 3">
                <a:extLst>
                  <a:ext uri="{FF2B5EF4-FFF2-40B4-BE49-F238E27FC236}">
                    <a16:creationId xmlns:a16="http://schemas.microsoft.com/office/drawing/2014/main" id="{7F527833-07B4-41EF-8E53-FF3C77583739}"/>
                  </a:ext>
                </a:extLst>
              </p:cNvPr>
              <p:cNvSpPr txBox="1">
                <a:spLocks/>
              </p:cNvSpPr>
              <p:nvPr/>
            </p:nvSpPr>
            <p:spPr>
              <a:xfrm>
                <a:off x="4097722" y="2960128"/>
                <a:ext cx="367025" cy="153825"/>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nSpc>
                    <a:spcPct val="120000"/>
                  </a:lnSpc>
                  <a:spcBef>
                    <a:spcPts val="0"/>
                  </a:spcBef>
                  <a:spcAft>
                    <a:spcPts val="1224"/>
                  </a:spcAft>
                </a:pPr>
                <a:r>
                  <a:rPr lang="en-US" sz="918" spc="0">
                    <a:solidFill>
                      <a:srgbClr val="0F6FC6"/>
                    </a:solidFill>
                    <a:cs typeface="Segoe UI Semibold" panose="020B0702040204020203" pitchFamily="34" charset="0"/>
                  </a:rPr>
                  <a:t>24%</a:t>
                </a:r>
                <a:endParaRPr lang="en-US" sz="918" spc="0">
                  <a:ln>
                    <a:noFill/>
                  </a:ln>
                  <a:solidFill>
                    <a:srgbClr val="0F6FC6"/>
                  </a:solidFill>
                  <a:cs typeface="Segoe UI Semibold" panose="020B0702040204020203" pitchFamily="34" charset="0"/>
                </a:endParaRPr>
              </a:p>
            </p:txBody>
          </p:sp>
          <p:sp>
            <p:nvSpPr>
              <p:cNvPr id="121" name="Title 3">
                <a:extLst>
                  <a:ext uri="{FF2B5EF4-FFF2-40B4-BE49-F238E27FC236}">
                    <a16:creationId xmlns:a16="http://schemas.microsoft.com/office/drawing/2014/main" id="{D1254900-29E9-487E-A355-C0249694ED63}"/>
                  </a:ext>
                </a:extLst>
              </p:cNvPr>
              <p:cNvSpPr txBox="1">
                <a:spLocks/>
              </p:cNvSpPr>
              <p:nvPr/>
            </p:nvSpPr>
            <p:spPr>
              <a:xfrm>
                <a:off x="3959610" y="3200500"/>
                <a:ext cx="367025" cy="153825"/>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nSpc>
                    <a:spcPct val="120000"/>
                  </a:lnSpc>
                  <a:spcBef>
                    <a:spcPts val="0"/>
                  </a:spcBef>
                  <a:spcAft>
                    <a:spcPts val="1224"/>
                  </a:spcAft>
                </a:pPr>
                <a:r>
                  <a:rPr lang="en-US" sz="918" spc="0">
                    <a:solidFill>
                      <a:srgbClr val="0F6FC6"/>
                    </a:solidFill>
                    <a:cs typeface="Segoe UI Semibold" panose="020B0702040204020203" pitchFamily="34" charset="0"/>
                  </a:rPr>
                  <a:t>22%</a:t>
                </a:r>
                <a:endParaRPr lang="en-US" sz="918" spc="0">
                  <a:ln>
                    <a:noFill/>
                  </a:ln>
                  <a:solidFill>
                    <a:srgbClr val="0F6FC6"/>
                  </a:solidFill>
                  <a:cs typeface="Segoe UI Semibold" panose="020B0702040204020203" pitchFamily="34" charset="0"/>
                </a:endParaRPr>
              </a:p>
            </p:txBody>
          </p:sp>
          <p:sp>
            <p:nvSpPr>
              <p:cNvPr id="79" name="Title 3">
                <a:extLst>
                  <a:ext uri="{FF2B5EF4-FFF2-40B4-BE49-F238E27FC236}">
                    <a16:creationId xmlns:a16="http://schemas.microsoft.com/office/drawing/2014/main" id="{6038951C-A47D-4CDA-9225-1BAAFA99CFB1}"/>
                  </a:ext>
                </a:extLst>
              </p:cNvPr>
              <p:cNvSpPr txBox="1">
                <a:spLocks/>
              </p:cNvSpPr>
              <p:nvPr/>
            </p:nvSpPr>
            <p:spPr>
              <a:xfrm>
                <a:off x="2801621" y="2136892"/>
                <a:ext cx="2065020" cy="153825"/>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nSpc>
                    <a:spcPct val="120000"/>
                  </a:lnSpc>
                  <a:spcBef>
                    <a:spcPts val="0"/>
                  </a:spcBef>
                  <a:spcAft>
                    <a:spcPts val="1224"/>
                  </a:spcAft>
                </a:pPr>
                <a:r>
                  <a:rPr lang="en-US" sz="918" spc="0" dirty="0">
                    <a:ln>
                      <a:noFill/>
                    </a:ln>
                    <a:solidFill>
                      <a:srgbClr val="0078D4"/>
                    </a:solidFill>
                    <a:latin typeface="Segoe UI Semibold" panose="020B0702040204020203" pitchFamily="34" charset="0"/>
                    <a:cs typeface="Segoe UI Semibold" panose="020B0702040204020203" pitchFamily="34" charset="0"/>
                  </a:rPr>
                  <a:t>Architecture</a:t>
                </a:r>
                <a:endParaRPr lang="en-US" sz="816" spc="0" dirty="0">
                  <a:ln>
                    <a:noFill/>
                  </a:ln>
                  <a:solidFill>
                    <a:srgbClr val="0078D4"/>
                  </a:solidFill>
                  <a:latin typeface="Segoe UI Semilight"/>
                  <a:cs typeface="Segoe UI Semibold" panose="020B0702040204020203" pitchFamily="34" charset="0"/>
                </a:endParaRPr>
              </a:p>
            </p:txBody>
          </p:sp>
          <p:sp>
            <p:nvSpPr>
              <p:cNvPr id="102" name="Title 3">
                <a:extLst>
                  <a:ext uri="{FF2B5EF4-FFF2-40B4-BE49-F238E27FC236}">
                    <a16:creationId xmlns:a16="http://schemas.microsoft.com/office/drawing/2014/main" id="{D9739D87-4D67-4BE0-99A7-89B890AB70A2}"/>
                  </a:ext>
                </a:extLst>
              </p:cNvPr>
              <p:cNvSpPr txBox="1">
                <a:spLocks/>
              </p:cNvSpPr>
              <p:nvPr/>
            </p:nvSpPr>
            <p:spPr>
              <a:xfrm>
                <a:off x="465204" y="3374331"/>
                <a:ext cx="2147888" cy="170944"/>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gn="r">
                  <a:lnSpc>
                    <a:spcPct val="120000"/>
                  </a:lnSpc>
                  <a:spcBef>
                    <a:spcPts val="0"/>
                  </a:spcBef>
                  <a:spcAft>
                    <a:spcPts val="1224"/>
                  </a:spcAft>
                </a:pPr>
                <a:r>
                  <a:rPr lang="en-US" sz="1020" spc="0">
                    <a:solidFill>
                      <a:prstClr val="black"/>
                    </a:solidFill>
                    <a:cs typeface="Segoe UI Semibold" panose="020B0702040204020203" pitchFamily="34" charset="0"/>
                  </a:rPr>
                  <a:t>Database administration</a:t>
                </a:r>
                <a:endParaRPr lang="en-US" sz="1020" spc="0">
                  <a:ln>
                    <a:noFill/>
                  </a:ln>
                  <a:solidFill>
                    <a:prstClr val="black"/>
                  </a:solidFill>
                  <a:cs typeface="Segoe UI Semibold" panose="020B0702040204020203" pitchFamily="34" charset="0"/>
                </a:endParaRPr>
              </a:p>
            </p:txBody>
          </p:sp>
          <p:sp>
            <p:nvSpPr>
              <p:cNvPr id="103" name="Rectangle 102">
                <a:extLst>
                  <a:ext uri="{FF2B5EF4-FFF2-40B4-BE49-F238E27FC236}">
                    <a16:creationId xmlns:a16="http://schemas.microsoft.com/office/drawing/2014/main" id="{91AEF5C5-BCE0-499E-9465-DB75A30316C2}"/>
                  </a:ext>
                </a:extLst>
              </p:cNvPr>
              <p:cNvSpPr/>
              <p:nvPr/>
            </p:nvSpPr>
            <p:spPr bwMode="auto">
              <a:xfrm>
                <a:off x="2798829" y="3464434"/>
                <a:ext cx="1014922" cy="45719"/>
              </a:xfrm>
              <a:prstGeom prst="rect">
                <a:avLst/>
              </a:prstGeom>
              <a:solidFill>
                <a:srgbClr val="0F6F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73">
                  <a:solidFill>
                    <a:srgbClr val="0F6FC6"/>
                  </a:solidFill>
                  <a:latin typeface="Segoe UI" pitchFamily="34" charset="0"/>
                  <a:ea typeface="Segoe UI" pitchFamily="34" charset="0"/>
                  <a:cs typeface="Segoe UI" pitchFamily="34" charset="0"/>
                </a:endParaRPr>
              </a:p>
            </p:txBody>
          </p:sp>
          <p:sp>
            <p:nvSpPr>
              <p:cNvPr id="104" name="Title 3">
                <a:extLst>
                  <a:ext uri="{FF2B5EF4-FFF2-40B4-BE49-F238E27FC236}">
                    <a16:creationId xmlns:a16="http://schemas.microsoft.com/office/drawing/2014/main" id="{FA29E70A-0E17-4942-9F99-39744430DEB2}"/>
                  </a:ext>
                </a:extLst>
              </p:cNvPr>
              <p:cNvSpPr txBox="1">
                <a:spLocks/>
              </p:cNvSpPr>
              <p:nvPr/>
            </p:nvSpPr>
            <p:spPr>
              <a:xfrm>
                <a:off x="3854483" y="3394289"/>
                <a:ext cx="367025" cy="153825"/>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nSpc>
                    <a:spcPct val="120000"/>
                  </a:lnSpc>
                  <a:spcBef>
                    <a:spcPts val="0"/>
                  </a:spcBef>
                  <a:spcAft>
                    <a:spcPts val="1224"/>
                  </a:spcAft>
                </a:pPr>
                <a:r>
                  <a:rPr lang="en-US" sz="918" spc="0">
                    <a:solidFill>
                      <a:srgbClr val="0F6FC6"/>
                    </a:solidFill>
                    <a:cs typeface="Segoe UI Semibold" panose="020B0702040204020203" pitchFamily="34" charset="0"/>
                  </a:rPr>
                  <a:t>16%</a:t>
                </a:r>
                <a:endParaRPr lang="en-US" sz="918" spc="0">
                  <a:ln>
                    <a:noFill/>
                  </a:ln>
                  <a:solidFill>
                    <a:srgbClr val="0F6FC6"/>
                  </a:solidFill>
                  <a:cs typeface="Segoe UI Semibold" panose="020B0702040204020203" pitchFamily="34" charset="0"/>
                </a:endParaRPr>
              </a:p>
            </p:txBody>
          </p:sp>
          <p:sp>
            <p:nvSpPr>
              <p:cNvPr id="105" name="Rectangle 104">
                <a:extLst>
                  <a:ext uri="{FF2B5EF4-FFF2-40B4-BE49-F238E27FC236}">
                    <a16:creationId xmlns:a16="http://schemas.microsoft.com/office/drawing/2014/main" id="{9E3D2C8C-62BA-497E-9A60-54E9C0548803}"/>
                  </a:ext>
                </a:extLst>
              </p:cNvPr>
              <p:cNvSpPr/>
              <p:nvPr/>
            </p:nvSpPr>
            <p:spPr bwMode="auto">
              <a:xfrm>
                <a:off x="2798828" y="2579020"/>
                <a:ext cx="1739835" cy="45720"/>
              </a:xfrm>
              <a:prstGeom prst="rect">
                <a:avLst/>
              </a:prstGeom>
              <a:solidFill>
                <a:srgbClr val="0F6F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73">
                  <a:solidFill>
                    <a:srgbClr val="0F6FC6"/>
                  </a:solidFill>
                  <a:latin typeface="Segoe UI" pitchFamily="34" charset="0"/>
                  <a:ea typeface="Segoe UI" pitchFamily="34" charset="0"/>
                  <a:cs typeface="Segoe UI" pitchFamily="34" charset="0"/>
                </a:endParaRPr>
              </a:p>
            </p:txBody>
          </p:sp>
          <p:sp>
            <p:nvSpPr>
              <p:cNvPr id="109" name="Rectangle 108">
                <a:extLst>
                  <a:ext uri="{FF2B5EF4-FFF2-40B4-BE49-F238E27FC236}">
                    <a16:creationId xmlns:a16="http://schemas.microsoft.com/office/drawing/2014/main" id="{98C61CA3-A0D0-4178-86DE-59CFE51ECB41}"/>
                  </a:ext>
                </a:extLst>
              </p:cNvPr>
              <p:cNvSpPr/>
              <p:nvPr/>
            </p:nvSpPr>
            <p:spPr bwMode="auto">
              <a:xfrm>
                <a:off x="2798829" y="2800373"/>
                <a:ext cx="1639822" cy="45720"/>
              </a:xfrm>
              <a:prstGeom prst="rect">
                <a:avLst/>
              </a:prstGeom>
              <a:solidFill>
                <a:srgbClr val="0F6F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73">
                  <a:solidFill>
                    <a:srgbClr val="0F6FC6"/>
                  </a:solidFill>
                  <a:latin typeface="Segoe UI" pitchFamily="34" charset="0"/>
                  <a:ea typeface="Segoe UI" pitchFamily="34" charset="0"/>
                  <a:cs typeface="Segoe UI" pitchFamily="34" charset="0"/>
                </a:endParaRPr>
              </a:p>
            </p:txBody>
          </p:sp>
          <p:sp>
            <p:nvSpPr>
              <p:cNvPr id="111" name="Rectangle 110">
                <a:extLst>
                  <a:ext uri="{FF2B5EF4-FFF2-40B4-BE49-F238E27FC236}">
                    <a16:creationId xmlns:a16="http://schemas.microsoft.com/office/drawing/2014/main" id="{8D63574D-F758-4AC3-A309-B3A9D61F81C4}"/>
                  </a:ext>
                </a:extLst>
              </p:cNvPr>
              <p:cNvSpPr/>
              <p:nvPr/>
            </p:nvSpPr>
            <p:spPr bwMode="auto">
              <a:xfrm>
                <a:off x="2798829" y="3021726"/>
                <a:ext cx="1249296" cy="45720"/>
              </a:xfrm>
              <a:prstGeom prst="rect">
                <a:avLst/>
              </a:prstGeom>
              <a:solidFill>
                <a:srgbClr val="0F6F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73">
                  <a:solidFill>
                    <a:srgbClr val="0F6FC6"/>
                  </a:solidFill>
                  <a:latin typeface="Segoe UI" pitchFamily="34" charset="0"/>
                  <a:ea typeface="Segoe UI" pitchFamily="34" charset="0"/>
                  <a:cs typeface="Segoe UI" pitchFamily="34" charset="0"/>
                </a:endParaRPr>
              </a:p>
            </p:txBody>
          </p:sp>
        </p:grpSp>
        <p:sp>
          <p:nvSpPr>
            <p:cNvPr id="112" name="Rectangle 111">
              <a:extLst>
                <a:ext uri="{FF2B5EF4-FFF2-40B4-BE49-F238E27FC236}">
                  <a16:creationId xmlns:a16="http://schemas.microsoft.com/office/drawing/2014/main" id="{B2CB36E1-2B26-4EAD-8E26-0B6CF4063083}"/>
                </a:ext>
              </a:extLst>
            </p:cNvPr>
            <p:cNvSpPr/>
            <p:nvPr/>
          </p:nvSpPr>
          <p:spPr bwMode="auto">
            <a:xfrm>
              <a:off x="2798828" y="3846189"/>
              <a:ext cx="2166078" cy="4572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73">
                <a:solidFill>
                  <a:srgbClr val="0F6FC6"/>
                </a:solidFill>
                <a:latin typeface="Segoe UI" pitchFamily="34" charset="0"/>
                <a:ea typeface="Segoe UI" pitchFamily="34" charset="0"/>
                <a:cs typeface="Segoe UI" pitchFamily="34" charset="0"/>
              </a:endParaRPr>
            </a:p>
          </p:txBody>
        </p:sp>
        <p:sp>
          <p:nvSpPr>
            <p:cNvPr id="113" name="Title 3">
              <a:extLst>
                <a:ext uri="{FF2B5EF4-FFF2-40B4-BE49-F238E27FC236}">
                  <a16:creationId xmlns:a16="http://schemas.microsoft.com/office/drawing/2014/main" id="{1D9E8AF5-BFA4-449B-ACB2-923513164B61}"/>
                </a:ext>
              </a:extLst>
            </p:cNvPr>
            <p:cNvSpPr txBox="1">
              <a:spLocks/>
            </p:cNvSpPr>
            <p:nvPr/>
          </p:nvSpPr>
          <p:spPr>
            <a:xfrm>
              <a:off x="5017743" y="3773650"/>
              <a:ext cx="367025" cy="153825"/>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nSpc>
                  <a:spcPct val="120000"/>
                </a:lnSpc>
                <a:spcBef>
                  <a:spcPts val="0"/>
                </a:spcBef>
                <a:spcAft>
                  <a:spcPts val="1224"/>
                </a:spcAft>
              </a:pPr>
              <a:r>
                <a:rPr lang="en-US" sz="918" spc="0" dirty="0">
                  <a:solidFill>
                    <a:schemeClr val="bg1">
                      <a:lumMod val="65000"/>
                    </a:schemeClr>
                  </a:solidFill>
                  <a:cs typeface="Segoe UI Semibold" panose="020B0702040204020203" pitchFamily="34" charset="0"/>
                </a:rPr>
                <a:t>43%</a:t>
              </a:r>
              <a:endParaRPr lang="en-US" sz="918" spc="0" dirty="0">
                <a:ln>
                  <a:noFill/>
                </a:ln>
                <a:solidFill>
                  <a:schemeClr val="bg1">
                    <a:lumMod val="65000"/>
                  </a:schemeClr>
                </a:solidFill>
                <a:cs typeface="Segoe UI Semibold" panose="020B0702040204020203" pitchFamily="34" charset="0"/>
              </a:endParaRPr>
            </a:p>
          </p:txBody>
        </p:sp>
      </p:grpSp>
      <p:sp>
        <p:nvSpPr>
          <p:cNvPr id="65" name="Title 4">
            <a:extLst>
              <a:ext uri="{FF2B5EF4-FFF2-40B4-BE49-F238E27FC236}">
                <a16:creationId xmlns:a16="http://schemas.microsoft.com/office/drawing/2014/main" id="{2B678A2C-3658-4102-A43A-43462F6150E4}"/>
              </a:ext>
            </a:extLst>
          </p:cNvPr>
          <p:cNvSpPr txBox="1">
            <a:spLocks/>
          </p:cNvSpPr>
          <p:nvPr/>
        </p:nvSpPr>
        <p:spPr>
          <a:xfrm>
            <a:off x="407988" y="430881"/>
            <a:ext cx="12151762" cy="661437"/>
          </a:xfrm>
          <a:prstGeom prst="rect">
            <a:avLst/>
          </a:prstGeom>
        </p:spPr>
        <p:txBody>
          <a:bodyPr anchor="t"/>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lvl="0">
              <a:defRPr/>
            </a:pPr>
            <a:r>
              <a:rPr lang="en-US" sz="3199" spc="-150" dirty="0">
                <a:solidFill>
                  <a:srgbClr val="000000"/>
                </a:solidFill>
                <a:cs typeface="Segoe UI" pitchFamily="34" charset="0"/>
              </a:rPr>
              <a:t>Customer demands </a:t>
            </a:r>
            <a:br>
              <a:rPr lang="en-US" sz="3199" spc="-150" dirty="0">
                <a:solidFill>
                  <a:srgbClr val="000000"/>
                </a:solidFill>
                <a:cs typeface="Segoe UI" pitchFamily="34" charset="0"/>
              </a:rPr>
            </a:br>
            <a:r>
              <a:rPr lang="en-US" sz="3199" spc="-150" dirty="0">
                <a:solidFill>
                  <a:srgbClr val="000000"/>
                </a:solidFill>
                <a:cs typeface="Segoe UI" pitchFamily="34" charset="0"/>
              </a:rPr>
              <a:t>impacting service providers</a:t>
            </a:r>
          </a:p>
        </p:txBody>
      </p:sp>
      <p:grpSp>
        <p:nvGrpSpPr>
          <p:cNvPr id="5" name="Group 4">
            <a:extLst>
              <a:ext uri="{FF2B5EF4-FFF2-40B4-BE49-F238E27FC236}">
                <a16:creationId xmlns:a16="http://schemas.microsoft.com/office/drawing/2014/main" id="{DC7B079D-19BF-42CC-AE23-73467FDE14A3}"/>
              </a:ext>
            </a:extLst>
          </p:cNvPr>
          <p:cNvGrpSpPr/>
          <p:nvPr/>
        </p:nvGrpSpPr>
        <p:grpSpPr>
          <a:xfrm>
            <a:off x="7338304" y="5063641"/>
            <a:ext cx="4824974" cy="1200329"/>
            <a:chOff x="2019239" y="4908724"/>
            <a:chExt cx="4824974" cy="1200329"/>
          </a:xfrm>
        </p:grpSpPr>
        <p:sp>
          <p:nvSpPr>
            <p:cNvPr id="63" name="TextBox 62">
              <a:extLst>
                <a:ext uri="{FF2B5EF4-FFF2-40B4-BE49-F238E27FC236}">
                  <a16:creationId xmlns:a16="http://schemas.microsoft.com/office/drawing/2014/main" id="{352D0AAC-D48A-4159-8631-BFDD25345F08}"/>
                </a:ext>
              </a:extLst>
            </p:cNvPr>
            <p:cNvSpPr txBox="1"/>
            <p:nvPr/>
          </p:nvSpPr>
          <p:spPr>
            <a:xfrm>
              <a:off x="2019239" y="4908724"/>
              <a:ext cx="2548278" cy="1200329"/>
            </a:xfrm>
            <a:prstGeom prst="rect">
              <a:avLst/>
            </a:prstGeom>
            <a:noFill/>
          </p:spPr>
          <p:txBody>
            <a:bodyPr wrap="square" rtlCol="0">
              <a:spAutoFit/>
            </a:bodyPr>
            <a:lstStyle/>
            <a:p>
              <a:pPr defTabSz="932597">
                <a:defRPr/>
              </a:pPr>
              <a:r>
                <a:rPr lang="en-US" sz="7200" dirty="0">
                  <a:solidFill>
                    <a:srgbClr val="0278D4"/>
                  </a:solidFill>
                  <a:latin typeface="Segoe UI Semibold" panose="020B0702040204020203" pitchFamily="34" charset="0"/>
                  <a:cs typeface="Segoe UI Semibold" panose="020B0702040204020203" pitchFamily="34" charset="0"/>
                </a:rPr>
                <a:t>70%</a:t>
              </a:r>
            </a:p>
          </p:txBody>
        </p:sp>
        <p:sp>
          <p:nvSpPr>
            <p:cNvPr id="15" name="Rectangle 14">
              <a:extLst>
                <a:ext uri="{FF2B5EF4-FFF2-40B4-BE49-F238E27FC236}">
                  <a16:creationId xmlns:a16="http://schemas.microsoft.com/office/drawing/2014/main" id="{96EA83C1-A8AD-4D2F-8259-FA83F120A5D4}"/>
                </a:ext>
              </a:extLst>
            </p:cNvPr>
            <p:cNvSpPr/>
            <p:nvPr/>
          </p:nvSpPr>
          <p:spPr>
            <a:xfrm>
              <a:off x="4083229" y="5016861"/>
              <a:ext cx="2760984" cy="1077218"/>
            </a:xfrm>
            <a:prstGeom prst="rect">
              <a:avLst/>
            </a:prstGeom>
          </p:spPr>
          <p:txBody>
            <a:bodyPr wrap="square">
              <a:spAutoFit/>
            </a:bodyPr>
            <a:lstStyle/>
            <a:p>
              <a:pPr lvl="0">
                <a:defRPr/>
              </a:pPr>
              <a:r>
                <a:rPr lang="en-US" sz="1600" dirty="0">
                  <a:latin typeface="Segoe UI Semibold" panose="020B0702040204020203" pitchFamily="34" charset="0"/>
                  <a:cs typeface="Segoe UI Semibold" panose="020B0702040204020203" pitchFamily="34" charset="0"/>
                </a:rPr>
                <a:t>Of customers in cloud </a:t>
              </a:r>
              <a:br>
                <a:rPr lang="en-US" sz="1600" dirty="0">
                  <a:latin typeface="Segoe UI Semibold" panose="020B0702040204020203" pitchFamily="34" charset="0"/>
                  <a:cs typeface="Segoe UI Semibold" panose="020B0702040204020203" pitchFamily="34" charset="0"/>
                </a:rPr>
              </a:br>
              <a:r>
                <a:rPr lang="en-US" sz="1600" dirty="0">
                  <a:latin typeface="Segoe UI Light" panose="020B0502040204020203" pitchFamily="34" charset="0"/>
                  <a:cs typeface="Segoe UI Light" panose="020B0502040204020203" pitchFamily="34" charset="0"/>
                </a:rPr>
                <a:t>use a provider to either build </a:t>
              </a:r>
              <a:br>
                <a:rPr lang="en-US" sz="1600" dirty="0">
                  <a:latin typeface="Segoe UI Light" panose="020B0502040204020203" pitchFamily="34" charset="0"/>
                  <a:cs typeface="Segoe UI Light" panose="020B0502040204020203" pitchFamily="34" charset="0"/>
                </a:rPr>
              </a:br>
              <a:r>
                <a:rPr lang="en-US" sz="1600" dirty="0">
                  <a:latin typeface="Segoe UI Light" panose="020B0502040204020203" pitchFamily="34" charset="0"/>
                  <a:cs typeface="Segoe UI Light" panose="020B0502040204020203" pitchFamily="34" charset="0"/>
                </a:rPr>
                <a:t>or maintain their multi-cloud environments*</a:t>
              </a:r>
            </a:p>
          </p:txBody>
        </p:sp>
      </p:grpSp>
      <p:pic>
        <p:nvPicPr>
          <p:cNvPr id="12" name="Picture 11">
            <a:extLst>
              <a:ext uri="{FF2B5EF4-FFF2-40B4-BE49-F238E27FC236}">
                <a16:creationId xmlns:a16="http://schemas.microsoft.com/office/drawing/2014/main" id="{40C3A0AD-8838-445C-BBCF-C4DFF4C53E8E}"/>
              </a:ext>
            </a:extLst>
          </p:cNvPr>
          <p:cNvPicPr>
            <a:picLocks noChangeAspect="1"/>
          </p:cNvPicPr>
          <p:nvPr/>
        </p:nvPicPr>
        <p:blipFill rotWithShape="1">
          <a:blip r:embed="rId3"/>
          <a:srcRect l="4777" r="8024"/>
          <a:stretch/>
        </p:blipFill>
        <p:spPr>
          <a:xfrm>
            <a:off x="6782197" y="-1868"/>
            <a:ext cx="5654279" cy="4321821"/>
          </a:xfrm>
          <a:prstGeom prst="rect">
            <a:avLst/>
          </a:prstGeom>
        </p:spPr>
      </p:pic>
    </p:spTree>
    <p:extLst>
      <p:ext uri="{BB962C8B-B14F-4D97-AF65-F5344CB8AC3E}">
        <p14:creationId xmlns:p14="http://schemas.microsoft.com/office/powerpoint/2010/main" val="1278472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FCF923-445C-4353-A985-C7CFF79AE8C1}"/>
              </a:ext>
            </a:extLst>
          </p:cNvPr>
          <p:cNvSpPr txBox="1">
            <a:spLocks/>
          </p:cNvSpPr>
          <p:nvPr/>
        </p:nvSpPr>
        <p:spPr>
          <a:xfrm>
            <a:off x="407988" y="430881"/>
            <a:ext cx="12151762" cy="661437"/>
          </a:xfrm>
          <a:prstGeom prst="rect">
            <a:avLst/>
          </a:prstGeom>
        </p:spPr>
        <p:txBody>
          <a:bodyPr anchor="t"/>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lvl="0">
              <a:defRPr/>
            </a:pPr>
            <a:r>
              <a:rPr lang="en-US" sz="3199" spc="-150" dirty="0">
                <a:solidFill>
                  <a:srgbClr val="000000"/>
                </a:solidFill>
                <a:cs typeface="Segoe UI" pitchFamily="34" charset="0"/>
              </a:rPr>
              <a:t>Opportunities by partner type</a:t>
            </a:r>
          </a:p>
        </p:txBody>
      </p:sp>
      <p:sp>
        <p:nvSpPr>
          <p:cNvPr id="13" name="TextBox 12">
            <a:extLst>
              <a:ext uri="{FF2B5EF4-FFF2-40B4-BE49-F238E27FC236}">
                <a16:creationId xmlns:a16="http://schemas.microsoft.com/office/drawing/2014/main" id="{17E05A17-8481-4695-A832-48BE78B6E191}"/>
              </a:ext>
            </a:extLst>
          </p:cNvPr>
          <p:cNvSpPr txBox="1"/>
          <p:nvPr/>
        </p:nvSpPr>
        <p:spPr>
          <a:xfrm>
            <a:off x="1539747" y="1790744"/>
            <a:ext cx="2122339" cy="544765"/>
          </a:xfrm>
          <a:prstGeom prst="rect">
            <a:avLst/>
          </a:prstGeom>
          <a:noFill/>
        </p:spPr>
        <p:txBody>
          <a:bodyPr wrap="square" lIns="182880" tIns="146304" rIns="182880" bIns="146304" rtlCol="0">
            <a:spAutoFit/>
          </a:bodyPr>
          <a:lstStyle/>
          <a:p>
            <a:pPr algn="ctr">
              <a:lnSpc>
                <a:spcPct val="90000"/>
              </a:lnSpc>
              <a:spcAft>
                <a:spcPts val="600"/>
              </a:spcAft>
            </a:pPr>
            <a:r>
              <a:rPr lang="en-US" sz="1800" dirty="0">
                <a:solidFill>
                  <a:srgbClr val="0278D4"/>
                </a:solidFill>
                <a:latin typeface="+mj-lt"/>
              </a:rPr>
              <a:t>Service model</a:t>
            </a:r>
          </a:p>
        </p:txBody>
      </p:sp>
      <p:sp>
        <p:nvSpPr>
          <p:cNvPr id="2" name="Rectangle 1">
            <a:extLst>
              <a:ext uri="{FF2B5EF4-FFF2-40B4-BE49-F238E27FC236}">
                <a16:creationId xmlns:a16="http://schemas.microsoft.com/office/drawing/2014/main" id="{C628F119-BB08-44ED-AB35-25091DE24E61}"/>
              </a:ext>
            </a:extLst>
          </p:cNvPr>
          <p:cNvSpPr/>
          <p:nvPr/>
        </p:nvSpPr>
        <p:spPr>
          <a:xfrm>
            <a:off x="1539747" y="2310109"/>
            <a:ext cx="5384281" cy="523220"/>
          </a:xfrm>
          <a:prstGeom prst="rect">
            <a:avLst/>
          </a:prstGeom>
        </p:spPr>
        <p:txBody>
          <a:bodyPr wrap="square">
            <a:spAutoFit/>
          </a:bodyPr>
          <a:lstStyle/>
          <a:p>
            <a:pPr marL="231775" lvl="0" defTabSz="932742">
              <a:defRPr/>
            </a:pPr>
            <a:r>
              <a:rPr lang="en-US" sz="1400" dirty="0">
                <a:solidFill>
                  <a:srgbClr val="505050"/>
                </a:solidFill>
                <a:cs typeface="Segoe UI Semilight" panose="020B0402040204020203" pitchFamily="34" charset="0"/>
              </a:rPr>
              <a:t>Extend offering with additional functionalities on top </a:t>
            </a:r>
            <a:br>
              <a:rPr lang="en-US" sz="1400" dirty="0">
                <a:solidFill>
                  <a:srgbClr val="505050"/>
                </a:solidFill>
                <a:cs typeface="Segoe UI Semilight" panose="020B0402040204020203" pitchFamily="34" charset="0"/>
              </a:rPr>
            </a:br>
            <a:r>
              <a:rPr lang="en-US" sz="1400" dirty="0">
                <a:solidFill>
                  <a:srgbClr val="505050"/>
                </a:solidFill>
                <a:cs typeface="Segoe UI Semilight" panose="020B0402040204020203" pitchFamily="34" charset="0"/>
              </a:rPr>
              <a:t>of Windows Virtual Desktop</a:t>
            </a:r>
          </a:p>
        </p:txBody>
      </p:sp>
      <p:sp>
        <p:nvSpPr>
          <p:cNvPr id="16" name="TextBox 15">
            <a:extLst>
              <a:ext uri="{FF2B5EF4-FFF2-40B4-BE49-F238E27FC236}">
                <a16:creationId xmlns:a16="http://schemas.microsoft.com/office/drawing/2014/main" id="{7F38AB0F-E4E4-4082-B204-50E843650F93}"/>
              </a:ext>
            </a:extLst>
          </p:cNvPr>
          <p:cNvSpPr txBox="1"/>
          <p:nvPr/>
        </p:nvSpPr>
        <p:spPr>
          <a:xfrm>
            <a:off x="1539747" y="3159807"/>
            <a:ext cx="2122339" cy="544765"/>
          </a:xfrm>
          <a:prstGeom prst="rect">
            <a:avLst/>
          </a:prstGeom>
          <a:noFill/>
        </p:spPr>
        <p:txBody>
          <a:bodyPr wrap="square" lIns="182880" tIns="146304" rIns="182880" bIns="146304" rtlCol="0">
            <a:spAutoFit/>
          </a:bodyPr>
          <a:lstStyle/>
          <a:p>
            <a:pPr algn="ctr">
              <a:lnSpc>
                <a:spcPct val="90000"/>
              </a:lnSpc>
              <a:spcAft>
                <a:spcPts val="600"/>
              </a:spcAft>
            </a:pPr>
            <a:r>
              <a:rPr lang="en-US" sz="1800" dirty="0">
                <a:solidFill>
                  <a:srgbClr val="0278D4"/>
                </a:solidFill>
                <a:latin typeface="+mj-lt"/>
              </a:rPr>
              <a:t>GTM/Licensing</a:t>
            </a:r>
          </a:p>
        </p:txBody>
      </p:sp>
      <p:sp>
        <p:nvSpPr>
          <p:cNvPr id="17" name="Rectangle 16">
            <a:extLst>
              <a:ext uri="{FF2B5EF4-FFF2-40B4-BE49-F238E27FC236}">
                <a16:creationId xmlns:a16="http://schemas.microsoft.com/office/drawing/2014/main" id="{AD301A07-60DC-46EA-B4A0-A9E3E8188761}"/>
              </a:ext>
            </a:extLst>
          </p:cNvPr>
          <p:cNvSpPr/>
          <p:nvPr/>
        </p:nvSpPr>
        <p:spPr>
          <a:xfrm>
            <a:off x="1539747" y="3704909"/>
            <a:ext cx="9356980" cy="954107"/>
          </a:xfrm>
          <a:prstGeom prst="rect">
            <a:avLst/>
          </a:prstGeom>
        </p:spPr>
        <p:txBody>
          <a:bodyPr wrap="square">
            <a:spAutoFit/>
          </a:bodyPr>
          <a:lstStyle/>
          <a:p>
            <a:pPr marL="231775" lvl="0" defTabSz="932742">
              <a:defRPr/>
            </a:pPr>
            <a:r>
              <a:rPr lang="en-US" sz="1400" dirty="0">
                <a:solidFill>
                  <a:srgbClr val="505050"/>
                </a:solidFill>
                <a:cs typeface="Segoe UI Semilight" panose="020B0402040204020203" pitchFamily="34" charset="0"/>
              </a:rPr>
              <a:t>License offers to end customers through Azure Marketplace</a:t>
            </a:r>
          </a:p>
          <a:p>
            <a:pPr marL="231775" lvl="0" defTabSz="932742">
              <a:defRPr/>
            </a:pPr>
            <a:endParaRPr lang="en-US" sz="1400" dirty="0">
              <a:solidFill>
                <a:srgbClr val="505050"/>
              </a:solidFill>
              <a:cs typeface="Segoe UI Semilight" panose="020B0402040204020203" pitchFamily="34" charset="0"/>
            </a:endParaRPr>
          </a:p>
          <a:p>
            <a:pPr marL="231775" lvl="0" defTabSz="932742">
              <a:defRPr/>
            </a:pPr>
            <a:r>
              <a:rPr lang="en-US" sz="1400" dirty="0">
                <a:solidFill>
                  <a:srgbClr val="505050"/>
                </a:solidFill>
                <a:cs typeface="Segoe UI Semilight" panose="020B0402040204020203" pitchFamily="34" charset="0"/>
              </a:rPr>
              <a:t>Learn how to promote your application and services </a:t>
            </a:r>
            <a:br>
              <a:rPr lang="en-US" sz="1400" dirty="0">
                <a:solidFill>
                  <a:srgbClr val="505050"/>
                </a:solidFill>
                <a:cs typeface="Segoe UI Semilight" panose="020B0402040204020203" pitchFamily="34" charset="0"/>
              </a:rPr>
            </a:br>
            <a:r>
              <a:rPr lang="en-US" sz="1400" dirty="0">
                <a:solidFill>
                  <a:srgbClr val="505050"/>
                </a:solidFill>
                <a:cs typeface="Segoe UI Semilight" panose="020B0402040204020203" pitchFamily="34" charset="0"/>
              </a:rPr>
              <a:t>on Azure Marketplace </a:t>
            </a:r>
            <a:r>
              <a:rPr lang="en-US" sz="1400" dirty="0">
                <a:solidFill>
                  <a:srgbClr val="505050"/>
                </a:solidFill>
                <a:cs typeface="Segoe UI Semilight" panose="020B0402040204020203" pitchFamily="34" charset="0"/>
                <a:hlinkClick r:id="rId3"/>
              </a:rPr>
              <a:t>here</a:t>
            </a:r>
            <a:endParaRPr lang="en-US" sz="1400" dirty="0">
              <a:solidFill>
                <a:srgbClr val="505050"/>
              </a:solidFill>
              <a:cs typeface="Segoe UI Semilight" panose="020B0402040204020203" pitchFamily="34" charset="0"/>
            </a:endParaRPr>
          </a:p>
        </p:txBody>
      </p:sp>
      <p:sp>
        <p:nvSpPr>
          <p:cNvPr id="19" name="TextBox 18">
            <a:extLst>
              <a:ext uri="{FF2B5EF4-FFF2-40B4-BE49-F238E27FC236}">
                <a16:creationId xmlns:a16="http://schemas.microsoft.com/office/drawing/2014/main" id="{E2B37926-608D-4578-A2E8-7E116364425B}"/>
              </a:ext>
            </a:extLst>
          </p:cNvPr>
          <p:cNvSpPr txBox="1"/>
          <p:nvPr/>
        </p:nvSpPr>
        <p:spPr>
          <a:xfrm>
            <a:off x="1539747" y="5143688"/>
            <a:ext cx="2522847" cy="544765"/>
          </a:xfrm>
          <a:prstGeom prst="rect">
            <a:avLst/>
          </a:prstGeom>
          <a:noFill/>
        </p:spPr>
        <p:txBody>
          <a:bodyPr wrap="square" lIns="182880" tIns="146304" rIns="182880" bIns="146304" rtlCol="0">
            <a:spAutoFit/>
          </a:bodyPr>
          <a:lstStyle/>
          <a:p>
            <a:pPr algn="ctr">
              <a:lnSpc>
                <a:spcPct val="90000"/>
              </a:lnSpc>
              <a:spcAft>
                <a:spcPts val="600"/>
              </a:spcAft>
            </a:pPr>
            <a:r>
              <a:rPr lang="en-US" sz="1800" dirty="0">
                <a:solidFill>
                  <a:srgbClr val="0278D4"/>
                </a:solidFill>
                <a:latin typeface="+mj-lt"/>
              </a:rPr>
              <a:t>Programs/Support</a:t>
            </a:r>
          </a:p>
        </p:txBody>
      </p:sp>
      <p:sp>
        <p:nvSpPr>
          <p:cNvPr id="20" name="Rectangle 19">
            <a:extLst>
              <a:ext uri="{FF2B5EF4-FFF2-40B4-BE49-F238E27FC236}">
                <a16:creationId xmlns:a16="http://schemas.microsoft.com/office/drawing/2014/main" id="{47E6828E-0F54-41D9-A0B1-787C95334DC0}"/>
              </a:ext>
            </a:extLst>
          </p:cNvPr>
          <p:cNvSpPr/>
          <p:nvPr/>
        </p:nvSpPr>
        <p:spPr>
          <a:xfrm>
            <a:off x="1539747" y="5599553"/>
            <a:ext cx="3050516" cy="307777"/>
          </a:xfrm>
          <a:prstGeom prst="rect">
            <a:avLst/>
          </a:prstGeom>
        </p:spPr>
        <p:txBody>
          <a:bodyPr wrap="square">
            <a:spAutoFit/>
          </a:bodyPr>
          <a:lstStyle/>
          <a:p>
            <a:pPr marL="231775" lvl="0" defTabSz="932742">
              <a:defRPr/>
            </a:pPr>
            <a:r>
              <a:rPr lang="en-US" sz="1400" dirty="0">
                <a:solidFill>
                  <a:srgbClr val="505050"/>
                </a:solidFill>
                <a:cs typeface="Segoe UI Semilight" panose="020B0402040204020203" pitchFamily="34" charset="0"/>
              </a:rPr>
              <a:t>Azure: Azure Everywhere, ECIF</a:t>
            </a:r>
          </a:p>
        </p:txBody>
      </p:sp>
      <p:pic>
        <p:nvPicPr>
          <p:cNvPr id="24" name="Picture 23">
            <a:extLst>
              <a:ext uri="{FF2B5EF4-FFF2-40B4-BE49-F238E27FC236}">
                <a16:creationId xmlns:a16="http://schemas.microsoft.com/office/drawing/2014/main" id="{40E42335-94D6-4457-A76E-5A4B54DE5A1C}"/>
              </a:ext>
            </a:extLst>
          </p:cNvPr>
          <p:cNvPicPr>
            <a:picLocks noChangeAspect="1"/>
          </p:cNvPicPr>
          <p:nvPr/>
        </p:nvPicPr>
        <p:blipFill rotWithShape="1">
          <a:blip r:embed="rId4"/>
          <a:srcRect l="17431" r="36299"/>
          <a:stretch/>
        </p:blipFill>
        <p:spPr>
          <a:xfrm flipH="1">
            <a:off x="7581900" y="0"/>
            <a:ext cx="4854575" cy="6994525"/>
          </a:xfrm>
          <a:prstGeom prst="rect">
            <a:avLst/>
          </a:prstGeom>
        </p:spPr>
      </p:pic>
      <p:sp>
        <p:nvSpPr>
          <p:cNvPr id="27" name="money_2" title="Icon of a dollar sign with an arrow around it pointing clockwise">
            <a:extLst>
              <a:ext uri="{FF2B5EF4-FFF2-40B4-BE49-F238E27FC236}">
                <a16:creationId xmlns:a16="http://schemas.microsoft.com/office/drawing/2014/main" id="{99733DBD-A915-4968-B417-98915B007A34}"/>
              </a:ext>
            </a:extLst>
          </p:cNvPr>
          <p:cNvSpPr>
            <a:spLocks noChangeAspect="1" noEditPoints="1"/>
          </p:cNvSpPr>
          <p:nvPr/>
        </p:nvSpPr>
        <p:spPr bwMode="auto">
          <a:xfrm>
            <a:off x="584178" y="3611695"/>
            <a:ext cx="627324" cy="661437"/>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90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lin ang="5400000" scaled="1"/>
              </a:gradFill>
            </a:endParaRPr>
          </a:p>
        </p:txBody>
      </p:sp>
      <p:sp>
        <p:nvSpPr>
          <p:cNvPr id="28" name="DeveloperTools_EC7A" title="Icon of a wrench and a screwdriver">
            <a:extLst>
              <a:ext uri="{FF2B5EF4-FFF2-40B4-BE49-F238E27FC236}">
                <a16:creationId xmlns:a16="http://schemas.microsoft.com/office/drawing/2014/main" id="{49139812-EABD-495B-B574-DE715BDA4106}"/>
              </a:ext>
            </a:extLst>
          </p:cNvPr>
          <p:cNvSpPr>
            <a:spLocks noChangeAspect="1" noEditPoints="1"/>
          </p:cNvSpPr>
          <p:nvPr/>
        </p:nvSpPr>
        <p:spPr bwMode="auto">
          <a:xfrm>
            <a:off x="775982" y="5280343"/>
            <a:ext cx="359131" cy="565869"/>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Trackers_EADF" title="Icon of a clipboard with a checklist on it">
            <a:extLst>
              <a:ext uri="{FF2B5EF4-FFF2-40B4-BE49-F238E27FC236}">
                <a16:creationId xmlns:a16="http://schemas.microsoft.com/office/drawing/2014/main" id="{6F87349E-1C4B-40E8-AEE3-6FAC92C753A8}"/>
              </a:ext>
            </a:extLst>
          </p:cNvPr>
          <p:cNvSpPr>
            <a:spLocks noChangeAspect="1" noEditPoints="1"/>
          </p:cNvSpPr>
          <p:nvPr/>
        </p:nvSpPr>
        <p:spPr bwMode="auto">
          <a:xfrm>
            <a:off x="679039" y="1973045"/>
            <a:ext cx="456074" cy="621877"/>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Title 3">
            <a:extLst>
              <a:ext uri="{FF2B5EF4-FFF2-40B4-BE49-F238E27FC236}">
                <a16:creationId xmlns:a16="http://schemas.microsoft.com/office/drawing/2014/main" id="{5640F164-5ECC-4902-AC1E-C0DE457EBE54}"/>
              </a:ext>
            </a:extLst>
          </p:cNvPr>
          <p:cNvSpPr txBox="1">
            <a:spLocks/>
          </p:cNvSpPr>
          <p:nvPr/>
        </p:nvSpPr>
        <p:spPr>
          <a:xfrm>
            <a:off x="530692" y="980590"/>
            <a:ext cx="10082794" cy="373153"/>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r>
              <a:rPr lang="en-US" sz="2040" spc="0" dirty="0">
                <a:solidFill>
                  <a:srgbClr val="505050"/>
                </a:solidFill>
                <a:latin typeface="Segoe UI Semilight" panose="020B0402040204020203" pitchFamily="34" charset="0"/>
                <a:cs typeface="Segoe UI Semilight" panose="020B0402040204020203" pitchFamily="34" charset="0"/>
              </a:rPr>
              <a:t>Value-Added Services Provider (ISVs)</a:t>
            </a:r>
          </a:p>
        </p:txBody>
      </p:sp>
    </p:spTree>
    <p:extLst>
      <p:ext uri="{BB962C8B-B14F-4D97-AF65-F5344CB8AC3E}">
        <p14:creationId xmlns:p14="http://schemas.microsoft.com/office/powerpoint/2010/main" val="4191396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FCF923-445C-4353-A985-C7CFF79AE8C1}"/>
              </a:ext>
            </a:extLst>
          </p:cNvPr>
          <p:cNvSpPr txBox="1">
            <a:spLocks/>
          </p:cNvSpPr>
          <p:nvPr/>
        </p:nvSpPr>
        <p:spPr>
          <a:xfrm>
            <a:off x="407988" y="430881"/>
            <a:ext cx="12151762" cy="661437"/>
          </a:xfrm>
          <a:prstGeom prst="rect">
            <a:avLst/>
          </a:prstGeom>
        </p:spPr>
        <p:txBody>
          <a:bodyPr anchor="t"/>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lvl="0">
              <a:defRPr/>
            </a:pPr>
            <a:r>
              <a:rPr lang="en-US" sz="3199" spc="-150" dirty="0">
                <a:solidFill>
                  <a:srgbClr val="000000"/>
                </a:solidFill>
                <a:cs typeface="Segoe UI" pitchFamily="34" charset="0"/>
              </a:rPr>
              <a:t>Opportunities by partner type</a:t>
            </a:r>
          </a:p>
        </p:txBody>
      </p:sp>
      <p:pic>
        <p:nvPicPr>
          <p:cNvPr id="3" name="Picture 2">
            <a:extLst>
              <a:ext uri="{FF2B5EF4-FFF2-40B4-BE49-F238E27FC236}">
                <a16:creationId xmlns:a16="http://schemas.microsoft.com/office/drawing/2014/main" id="{FEF109CE-7B70-4EAD-B42C-FCF09D0A1112}"/>
              </a:ext>
            </a:extLst>
          </p:cNvPr>
          <p:cNvPicPr>
            <a:picLocks noChangeAspect="1"/>
          </p:cNvPicPr>
          <p:nvPr/>
        </p:nvPicPr>
        <p:blipFill rotWithShape="1">
          <a:blip r:embed="rId3"/>
          <a:srcRect l="29361" r="24452"/>
          <a:stretch/>
        </p:blipFill>
        <p:spPr>
          <a:xfrm>
            <a:off x="7581899" y="-12700"/>
            <a:ext cx="4854575" cy="7007225"/>
          </a:xfrm>
          <a:prstGeom prst="rect">
            <a:avLst/>
          </a:prstGeom>
        </p:spPr>
      </p:pic>
      <p:sp>
        <p:nvSpPr>
          <p:cNvPr id="6" name="TextBox 5">
            <a:extLst>
              <a:ext uri="{FF2B5EF4-FFF2-40B4-BE49-F238E27FC236}">
                <a16:creationId xmlns:a16="http://schemas.microsoft.com/office/drawing/2014/main" id="{7FC4CAE0-A557-4042-84E3-3F571A28409E}"/>
              </a:ext>
            </a:extLst>
          </p:cNvPr>
          <p:cNvSpPr txBox="1"/>
          <p:nvPr/>
        </p:nvSpPr>
        <p:spPr>
          <a:xfrm>
            <a:off x="1539746" y="1790744"/>
            <a:ext cx="2122339" cy="544765"/>
          </a:xfrm>
          <a:prstGeom prst="rect">
            <a:avLst/>
          </a:prstGeom>
          <a:noFill/>
        </p:spPr>
        <p:txBody>
          <a:bodyPr wrap="square" lIns="182880" tIns="146304" rIns="182880" bIns="146304" rtlCol="0">
            <a:spAutoFit/>
          </a:bodyPr>
          <a:lstStyle/>
          <a:p>
            <a:pPr algn="ctr">
              <a:lnSpc>
                <a:spcPct val="90000"/>
              </a:lnSpc>
              <a:spcAft>
                <a:spcPts val="600"/>
              </a:spcAft>
            </a:pPr>
            <a:r>
              <a:rPr lang="en-US" sz="1800" dirty="0">
                <a:solidFill>
                  <a:srgbClr val="0278D4"/>
                </a:solidFill>
                <a:latin typeface="+mj-lt"/>
              </a:rPr>
              <a:t>Service model</a:t>
            </a:r>
          </a:p>
        </p:txBody>
      </p:sp>
      <p:sp>
        <p:nvSpPr>
          <p:cNvPr id="7" name="Rectangle 6">
            <a:extLst>
              <a:ext uri="{FF2B5EF4-FFF2-40B4-BE49-F238E27FC236}">
                <a16:creationId xmlns:a16="http://schemas.microsoft.com/office/drawing/2014/main" id="{C1207D63-4527-41CD-9AE1-D76274D03210}"/>
              </a:ext>
            </a:extLst>
          </p:cNvPr>
          <p:cNvSpPr/>
          <p:nvPr/>
        </p:nvSpPr>
        <p:spPr>
          <a:xfrm>
            <a:off x="1539746" y="2310109"/>
            <a:ext cx="5384281" cy="523220"/>
          </a:xfrm>
          <a:prstGeom prst="rect">
            <a:avLst/>
          </a:prstGeom>
        </p:spPr>
        <p:txBody>
          <a:bodyPr wrap="square">
            <a:spAutoFit/>
          </a:bodyPr>
          <a:lstStyle/>
          <a:p>
            <a:pPr marL="231775" lvl="0" defTabSz="932742">
              <a:defRPr/>
            </a:pPr>
            <a:r>
              <a:rPr lang="en-US" sz="1400" dirty="0">
                <a:solidFill>
                  <a:srgbClr val="505050"/>
                </a:solidFill>
                <a:cs typeface="Segoe UI Semilight" panose="020B0402040204020203" pitchFamily="34" charset="0"/>
              </a:rPr>
              <a:t>Provide fully managed virtual desktop (</a:t>
            </a:r>
            <a:r>
              <a:rPr lang="en-US" sz="1400" dirty="0" err="1">
                <a:solidFill>
                  <a:srgbClr val="505050"/>
                </a:solidFill>
                <a:cs typeface="Segoe UI Semilight" panose="020B0402040204020203" pitchFamily="34" charset="0"/>
              </a:rPr>
              <a:t>DaaS</a:t>
            </a:r>
            <a:r>
              <a:rPr lang="en-US" sz="1400" dirty="0">
                <a:solidFill>
                  <a:srgbClr val="505050"/>
                </a:solidFill>
                <a:cs typeface="Segoe UI Semilight" panose="020B0402040204020203" pitchFamily="34" charset="0"/>
              </a:rPr>
              <a:t>) through Windows Virtual Desktop</a:t>
            </a:r>
          </a:p>
        </p:txBody>
      </p:sp>
      <p:sp>
        <p:nvSpPr>
          <p:cNvPr id="8" name="TextBox 7">
            <a:extLst>
              <a:ext uri="{FF2B5EF4-FFF2-40B4-BE49-F238E27FC236}">
                <a16:creationId xmlns:a16="http://schemas.microsoft.com/office/drawing/2014/main" id="{3305AF0D-DA07-4149-A990-4BCFD79ABFE2}"/>
              </a:ext>
            </a:extLst>
          </p:cNvPr>
          <p:cNvSpPr txBox="1"/>
          <p:nvPr/>
        </p:nvSpPr>
        <p:spPr>
          <a:xfrm>
            <a:off x="1539746" y="3159807"/>
            <a:ext cx="2122339" cy="544765"/>
          </a:xfrm>
          <a:prstGeom prst="rect">
            <a:avLst/>
          </a:prstGeom>
          <a:noFill/>
        </p:spPr>
        <p:txBody>
          <a:bodyPr wrap="square" lIns="182880" tIns="146304" rIns="182880" bIns="146304" rtlCol="0">
            <a:spAutoFit/>
          </a:bodyPr>
          <a:lstStyle/>
          <a:p>
            <a:pPr algn="ctr">
              <a:lnSpc>
                <a:spcPct val="90000"/>
              </a:lnSpc>
              <a:spcAft>
                <a:spcPts val="600"/>
              </a:spcAft>
            </a:pPr>
            <a:r>
              <a:rPr lang="en-US" sz="1800" dirty="0">
                <a:solidFill>
                  <a:srgbClr val="0278D4"/>
                </a:solidFill>
                <a:latin typeface="+mj-lt"/>
              </a:rPr>
              <a:t>GTM/Licensing</a:t>
            </a:r>
          </a:p>
        </p:txBody>
      </p:sp>
      <p:sp>
        <p:nvSpPr>
          <p:cNvPr id="9" name="Rectangle 8">
            <a:extLst>
              <a:ext uri="{FF2B5EF4-FFF2-40B4-BE49-F238E27FC236}">
                <a16:creationId xmlns:a16="http://schemas.microsoft.com/office/drawing/2014/main" id="{FC581E63-3DF7-4BA8-92F9-856C3817009D}"/>
              </a:ext>
            </a:extLst>
          </p:cNvPr>
          <p:cNvSpPr/>
          <p:nvPr/>
        </p:nvSpPr>
        <p:spPr>
          <a:xfrm>
            <a:off x="1510718" y="3602649"/>
            <a:ext cx="5342065" cy="954107"/>
          </a:xfrm>
          <a:prstGeom prst="rect">
            <a:avLst/>
          </a:prstGeom>
        </p:spPr>
        <p:txBody>
          <a:bodyPr wrap="square">
            <a:spAutoFit/>
          </a:bodyPr>
          <a:lstStyle/>
          <a:p>
            <a:pPr marL="231775" lvl="0" defTabSz="932742">
              <a:defRPr/>
            </a:pPr>
            <a:r>
              <a:rPr lang="en-US" sz="1400" dirty="0">
                <a:solidFill>
                  <a:srgbClr val="505050"/>
                </a:solidFill>
                <a:cs typeface="Segoe UI Semilight" panose="020B0402040204020203" pitchFamily="34" charset="0"/>
              </a:rPr>
              <a:t>Desktop as a Service and related services through Cloud Solution Provider (CSP) program</a:t>
            </a:r>
          </a:p>
          <a:p>
            <a:pPr marL="231775" lvl="0" defTabSz="932742">
              <a:defRPr/>
            </a:pPr>
            <a:endParaRPr lang="en-US" sz="1400" dirty="0">
              <a:solidFill>
                <a:srgbClr val="505050"/>
              </a:solidFill>
              <a:cs typeface="Segoe UI Semilight" panose="020B0402040204020203" pitchFamily="34" charset="0"/>
            </a:endParaRPr>
          </a:p>
          <a:p>
            <a:pPr marL="231775" lvl="0" defTabSz="932742">
              <a:defRPr/>
            </a:pPr>
            <a:r>
              <a:rPr lang="en-US" sz="1400" dirty="0">
                <a:solidFill>
                  <a:srgbClr val="505050"/>
                </a:solidFill>
                <a:cs typeface="Segoe UI Semilight" panose="020B0402040204020203" pitchFamily="34" charset="0"/>
              </a:rPr>
              <a:t>Learn how to become a CSP Provider </a:t>
            </a:r>
            <a:r>
              <a:rPr lang="en-US" sz="1400" dirty="0">
                <a:solidFill>
                  <a:srgbClr val="505050"/>
                </a:solidFill>
                <a:cs typeface="Segoe UI Semilight" panose="020B0402040204020203" pitchFamily="34" charset="0"/>
                <a:hlinkClick r:id="rId4"/>
              </a:rPr>
              <a:t>here</a:t>
            </a:r>
            <a:endParaRPr lang="en-US" sz="1400" dirty="0">
              <a:solidFill>
                <a:srgbClr val="505050"/>
              </a:solidFill>
              <a:cs typeface="Segoe UI Semilight" panose="020B0402040204020203" pitchFamily="34" charset="0"/>
            </a:endParaRPr>
          </a:p>
        </p:txBody>
      </p:sp>
      <p:sp>
        <p:nvSpPr>
          <p:cNvPr id="10" name="TextBox 9">
            <a:extLst>
              <a:ext uri="{FF2B5EF4-FFF2-40B4-BE49-F238E27FC236}">
                <a16:creationId xmlns:a16="http://schemas.microsoft.com/office/drawing/2014/main" id="{D493C4B9-4AD7-4D9A-B39E-F9AB6B874A93}"/>
              </a:ext>
            </a:extLst>
          </p:cNvPr>
          <p:cNvSpPr txBox="1"/>
          <p:nvPr/>
        </p:nvSpPr>
        <p:spPr>
          <a:xfrm>
            <a:off x="1539746" y="4933474"/>
            <a:ext cx="2522847" cy="544765"/>
          </a:xfrm>
          <a:prstGeom prst="rect">
            <a:avLst/>
          </a:prstGeom>
          <a:noFill/>
        </p:spPr>
        <p:txBody>
          <a:bodyPr wrap="square" lIns="182880" tIns="146304" rIns="182880" bIns="146304" rtlCol="0">
            <a:spAutoFit/>
          </a:bodyPr>
          <a:lstStyle/>
          <a:p>
            <a:pPr algn="ctr">
              <a:lnSpc>
                <a:spcPct val="90000"/>
              </a:lnSpc>
              <a:spcAft>
                <a:spcPts val="600"/>
              </a:spcAft>
            </a:pPr>
            <a:r>
              <a:rPr lang="en-US" sz="1800" dirty="0">
                <a:solidFill>
                  <a:srgbClr val="0278D4"/>
                </a:solidFill>
                <a:latin typeface="+mj-lt"/>
              </a:rPr>
              <a:t>Programs/Support</a:t>
            </a:r>
          </a:p>
        </p:txBody>
      </p:sp>
      <p:sp>
        <p:nvSpPr>
          <p:cNvPr id="11" name="Rectangle 10">
            <a:extLst>
              <a:ext uri="{FF2B5EF4-FFF2-40B4-BE49-F238E27FC236}">
                <a16:creationId xmlns:a16="http://schemas.microsoft.com/office/drawing/2014/main" id="{A02DAEF9-C72B-4888-8A22-DCFEAA564EE0}"/>
              </a:ext>
            </a:extLst>
          </p:cNvPr>
          <p:cNvSpPr/>
          <p:nvPr/>
        </p:nvSpPr>
        <p:spPr>
          <a:xfrm>
            <a:off x="1525232" y="5389339"/>
            <a:ext cx="5342065" cy="954107"/>
          </a:xfrm>
          <a:prstGeom prst="rect">
            <a:avLst/>
          </a:prstGeom>
        </p:spPr>
        <p:txBody>
          <a:bodyPr wrap="square">
            <a:spAutoFit/>
          </a:bodyPr>
          <a:lstStyle/>
          <a:p>
            <a:pPr marL="231775" lvl="0" defTabSz="932742">
              <a:defRPr/>
            </a:pPr>
            <a:r>
              <a:rPr lang="en-US" sz="1400" dirty="0">
                <a:solidFill>
                  <a:srgbClr val="505050"/>
                </a:solidFill>
                <a:cs typeface="Segoe UI Semilight" panose="020B0402040204020203" pitchFamily="34" charset="0"/>
              </a:rPr>
              <a:t>Azure:  Azure Everywhere, Azure Deployment offers, ECIF</a:t>
            </a:r>
            <a:br>
              <a:rPr lang="en-US" sz="1400" dirty="0">
                <a:solidFill>
                  <a:srgbClr val="505050"/>
                </a:solidFill>
                <a:cs typeface="Segoe UI Semilight" panose="020B0402040204020203" pitchFamily="34" charset="0"/>
              </a:rPr>
            </a:br>
            <a:endParaRPr lang="en-US" sz="1400" dirty="0">
              <a:solidFill>
                <a:srgbClr val="505050"/>
              </a:solidFill>
              <a:cs typeface="Segoe UI Semilight" panose="020B0402040204020203" pitchFamily="34" charset="0"/>
            </a:endParaRPr>
          </a:p>
          <a:p>
            <a:pPr marL="231775" lvl="0" defTabSz="932742">
              <a:defRPr/>
            </a:pPr>
            <a:r>
              <a:rPr lang="en-US" sz="1400" dirty="0">
                <a:solidFill>
                  <a:srgbClr val="505050"/>
                </a:solidFill>
                <a:cs typeface="Segoe UI Semilight" panose="020B0402040204020203" pitchFamily="34" charset="0"/>
              </a:rPr>
              <a:t>Microsoft 365:  Modern IT Enterprise POC, Customer Immersion Experience</a:t>
            </a:r>
          </a:p>
        </p:txBody>
      </p:sp>
      <p:sp>
        <p:nvSpPr>
          <p:cNvPr id="12" name="money_2" title="Icon of a dollar sign with an arrow around it pointing clockwise">
            <a:extLst>
              <a:ext uri="{FF2B5EF4-FFF2-40B4-BE49-F238E27FC236}">
                <a16:creationId xmlns:a16="http://schemas.microsoft.com/office/drawing/2014/main" id="{839CE86E-C49D-451F-839C-B795113C21E4}"/>
              </a:ext>
            </a:extLst>
          </p:cNvPr>
          <p:cNvSpPr>
            <a:spLocks noChangeAspect="1" noEditPoints="1"/>
          </p:cNvSpPr>
          <p:nvPr/>
        </p:nvSpPr>
        <p:spPr bwMode="auto">
          <a:xfrm>
            <a:off x="584178" y="3546257"/>
            <a:ext cx="627324" cy="661437"/>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90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lin ang="5400000" scaled="1"/>
              </a:gradFill>
            </a:endParaRPr>
          </a:p>
        </p:txBody>
      </p:sp>
      <p:sp>
        <p:nvSpPr>
          <p:cNvPr id="13" name="DeveloperTools_EC7A" title="Icon of a wrench and a screwdriver">
            <a:extLst>
              <a:ext uri="{FF2B5EF4-FFF2-40B4-BE49-F238E27FC236}">
                <a16:creationId xmlns:a16="http://schemas.microsoft.com/office/drawing/2014/main" id="{E1188061-9D41-4358-9825-6A43FF49B985}"/>
              </a:ext>
            </a:extLst>
          </p:cNvPr>
          <p:cNvSpPr>
            <a:spLocks noChangeAspect="1" noEditPoints="1"/>
          </p:cNvSpPr>
          <p:nvPr/>
        </p:nvSpPr>
        <p:spPr bwMode="auto">
          <a:xfrm>
            <a:off x="775982" y="5159029"/>
            <a:ext cx="359131" cy="565869"/>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Trackers_EADF" title="Icon of a clipboard with a checklist on it">
            <a:extLst>
              <a:ext uri="{FF2B5EF4-FFF2-40B4-BE49-F238E27FC236}">
                <a16:creationId xmlns:a16="http://schemas.microsoft.com/office/drawing/2014/main" id="{BDC92235-BAE0-4871-9111-C3A80E68F15B}"/>
              </a:ext>
            </a:extLst>
          </p:cNvPr>
          <p:cNvSpPr>
            <a:spLocks noChangeAspect="1" noEditPoints="1"/>
          </p:cNvSpPr>
          <p:nvPr/>
        </p:nvSpPr>
        <p:spPr bwMode="auto">
          <a:xfrm>
            <a:off x="679039" y="1973045"/>
            <a:ext cx="456074" cy="621877"/>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itle 3">
            <a:extLst>
              <a:ext uri="{FF2B5EF4-FFF2-40B4-BE49-F238E27FC236}">
                <a16:creationId xmlns:a16="http://schemas.microsoft.com/office/drawing/2014/main" id="{A9506086-CA2E-4006-AFA0-EB0B87C5B3DF}"/>
              </a:ext>
            </a:extLst>
          </p:cNvPr>
          <p:cNvSpPr txBox="1">
            <a:spLocks/>
          </p:cNvSpPr>
          <p:nvPr/>
        </p:nvSpPr>
        <p:spPr>
          <a:xfrm>
            <a:off x="530692" y="980590"/>
            <a:ext cx="10082794" cy="367024"/>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r>
              <a:rPr lang="en-US" sz="2040" spc="0" dirty="0">
                <a:solidFill>
                  <a:srgbClr val="505050"/>
                </a:solidFill>
                <a:latin typeface="Segoe UI Semilight" panose="020B0402040204020203" pitchFamily="34" charset="0"/>
                <a:cs typeface="Segoe UI Semilight" panose="020B0402040204020203" pitchFamily="34" charset="0"/>
              </a:rPr>
              <a:t>Desktop as a Service Provider (Hosting Partners, SIs)</a:t>
            </a:r>
          </a:p>
        </p:txBody>
      </p:sp>
    </p:spTree>
    <p:extLst>
      <p:ext uri="{BB962C8B-B14F-4D97-AF65-F5344CB8AC3E}">
        <p14:creationId xmlns:p14="http://schemas.microsoft.com/office/powerpoint/2010/main" val="2295634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13">
            <a:extLst>
              <a:ext uri="{FF2B5EF4-FFF2-40B4-BE49-F238E27FC236}">
                <a16:creationId xmlns:a16="http://schemas.microsoft.com/office/drawing/2014/main" id="{CCE2AF7D-BD96-47EA-9BFA-C0C07806CC2F}"/>
              </a:ext>
            </a:extLst>
          </p:cNvPr>
          <p:cNvSpPr txBox="1">
            <a:spLocks/>
          </p:cNvSpPr>
          <p:nvPr/>
        </p:nvSpPr>
        <p:spPr>
          <a:xfrm>
            <a:off x="784675" y="3141121"/>
            <a:ext cx="1755912" cy="276999"/>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chemeClr val="accent1"/>
                </a:solidFill>
                <a:latin typeface="+mj-lt"/>
                <a:cs typeface="Segoe UI Semilight"/>
              </a:rPr>
              <a:t>Azure </a:t>
            </a:r>
          </a:p>
        </p:txBody>
      </p:sp>
      <p:sp>
        <p:nvSpPr>
          <p:cNvPr id="43" name="Text Placeholder 13">
            <a:extLst>
              <a:ext uri="{FF2B5EF4-FFF2-40B4-BE49-F238E27FC236}">
                <a16:creationId xmlns:a16="http://schemas.microsoft.com/office/drawing/2014/main" id="{E576BD00-7E05-44B7-AD9B-5CDD4F02E5A2}"/>
              </a:ext>
            </a:extLst>
          </p:cNvPr>
          <p:cNvSpPr txBox="1">
            <a:spLocks/>
          </p:cNvSpPr>
          <p:nvPr/>
        </p:nvSpPr>
        <p:spPr>
          <a:xfrm>
            <a:off x="8316429" y="3146294"/>
            <a:ext cx="3244706"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chemeClr val="accent1"/>
                </a:solidFill>
                <a:latin typeface="+mj-lt"/>
              </a:rPr>
              <a:t>Microsoft M365 Partner Portal</a:t>
            </a:r>
          </a:p>
        </p:txBody>
      </p:sp>
      <p:sp>
        <p:nvSpPr>
          <p:cNvPr id="100" name="Text Placeholder 13">
            <a:extLst>
              <a:ext uri="{FF2B5EF4-FFF2-40B4-BE49-F238E27FC236}">
                <a16:creationId xmlns:a16="http://schemas.microsoft.com/office/drawing/2014/main" id="{65AAB6B0-899E-441D-AD33-3E2DCC81D098}"/>
              </a:ext>
            </a:extLst>
          </p:cNvPr>
          <p:cNvSpPr txBox="1">
            <a:spLocks/>
          </p:cNvSpPr>
          <p:nvPr/>
        </p:nvSpPr>
        <p:spPr>
          <a:xfrm>
            <a:off x="766837" y="3531110"/>
            <a:ext cx="3462263" cy="646331"/>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97">
              <a:spcBef>
                <a:spcPts val="0"/>
              </a:spcBef>
              <a:spcAft>
                <a:spcPts val="1224"/>
              </a:spcAft>
              <a:buSzTx/>
              <a:defRPr/>
            </a:pPr>
            <a:r>
              <a:rPr lang="en-US" sz="1400" dirty="0">
                <a:solidFill>
                  <a:srgbClr val="505050"/>
                </a:solidFill>
              </a:rPr>
              <a:t>Windows Virtual Desktop news, conversations and public preview information</a:t>
            </a:r>
          </a:p>
        </p:txBody>
      </p:sp>
      <p:sp>
        <p:nvSpPr>
          <p:cNvPr id="101" name="Text Placeholder 13">
            <a:extLst>
              <a:ext uri="{FF2B5EF4-FFF2-40B4-BE49-F238E27FC236}">
                <a16:creationId xmlns:a16="http://schemas.microsoft.com/office/drawing/2014/main" id="{3CF97497-D96E-4FBA-A7D9-7919D2B1DEEA}"/>
              </a:ext>
            </a:extLst>
          </p:cNvPr>
          <p:cNvSpPr txBox="1">
            <a:spLocks/>
          </p:cNvSpPr>
          <p:nvPr/>
        </p:nvSpPr>
        <p:spPr>
          <a:xfrm>
            <a:off x="8316429" y="3531110"/>
            <a:ext cx="3119017"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97">
              <a:spcBef>
                <a:spcPts val="0"/>
              </a:spcBef>
              <a:spcAft>
                <a:spcPts val="612"/>
              </a:spcAft>
              <a:buSzTx/>
              <a:defRPr/>
            </a:pPr>
            <a:r>
              <a:rPr lang="en-US" sz="1400" dirty="0">
                <a:solidFill>
                  <a:srgbClr val="505050"/>
                </a:solidFill>
              </a:rPr>
              <a:t>Customer facing marketing assets</a:t>
            </a:r>
          </a:p>
        </p:txBody>
      </p:sp>
      <p:sp>
        <p:nvSpPr>
          <p:cNvPr id="19" name="Text Placeholder 13">
            <a:extLst>
              <a:ext uri="{FF2B5EF4-FFF2-40B4-BE49-F238E27FC236}">
                <a16:creationId xmlns:a16="http://schemas.microsoft.com/office/drawing/2014/main" id="{85F2D648-F209-430D-AFE9-495C5EB9EDE0}"/>
              </a:ext>
            </a:extLst>
          </p:cNvPr>
          <p:cNvSpPr txBox="1">
            <a:spLocks/>
          </p:cNvSpPr>
          <p:nvPr/>
        </p:nvSpPr>
        <p:spPr>
          <a:xfrm>
            <a:off x="4407192" y="3146294"/>
            <a:ext cx="1755912" cy="276999"/>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chemeClr val="accent1"/>
                </a:solidFill>
                <a:latin typeface="+mj-lt"/>
                <a:cs typeface="Segoe UI Semilight"/>
              </a:rPr>
              <a:t>Microsoft 365</a:t>
            </a:r>
            <a:endParaRPr lang="en-US" sz="1800" dirty="0">
              <a:solidFill>
                <a:schemeClr val="accent1"/>
              </a:solidFill>
              <a:cs typeface="Segoe UI Semilight"/>
            </a:endParaRPr>
          </a:p>
        </p:txBody>
      </p:sp>
      <p:sp>
        <p:nvSpPr>
          <p:cNvPr id="20" name="Text Placeholder 13">
            <a:extLst>
              <a:ext uri="{FF2B5EF4-FFF2-40B4-BE49-F238E27FC236}">
                <a16:creationId xmlns:a16="http://schemas.microsoft.com/office/drawing/2014/main" id="{912C16C1-E915-42DC-B1CE-FF6839CA497F}"/>
              </a:ext>
            </a:extLst>
          </p:cNvPr>
          <p:cNvSpPr txBox="1">
            <a:spLocks/>
          </p:cNvSpPr>
          <p:nvPr/>
        </p:nvSpPr>
        <p:spPr>
          <a:xfrm>
            <a:off x="4407192" y="3531110"/>
            <a:ext cx="3119017"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97">
              <a:spcBef>
                <a:spcPts val="0"/>
              </a:spcBef>
              <a:spcAft>
                <a:spcPts val="1224"/>
              </a:spcAft>
              <a:buSzTx/>
              <a:defRPr/>
            </a:pPr>
            <a:r>
              <a:rPr lang="en-US" sz="1400" dirty="0">
                <a:solidFill>
                  <a:srgbClr val="505050"/>
                </a:solidFill>
              </a:rPr>
              <a:t>Modern use cases, news and customer</a:t>
            </a:r>
            <a:endParaRPr lang="en-US" sz="1400" dirty="0">
              <a:solidFill>
                <a:schemeClr val="tx2">
                  <a:lumMod val="75000"/>
                  <a:lumOff val="25000"/>
                </a:schemeClr>
              </a:solidFill>
            </a:endParaRPr>
          </a:p>
        </p:txBody>
      </p:sp>
      <p:sp>
        <p:nvSpPr>
          <p:cNvPr id="21" name="Browser_4" title="Icon of a website or an app window">
            <a:extLst>
              <a:ext uri="{FF2B5EF4-FFF2-40B4-BE49-F238E27FC236}">
                <a16:creationId xmlns:a16="http://schemas.microsoft.com/office/drawing/2014/main" id="{60613E0E-BFA9-4AAD-B7EA-BA05E222E4A0}"/>
              </a:ext>
            </a:extLst>
          </p:cNvPr>
          <p:cNvSpPr>
            <a:spLocks noChangeAspect="1" noEditPoints="1"/>
          </p:cNvSpPr>
          <p:nvPr/>
        </p:nvSpPr>
        <p:spPr bwMode="auto">
          <a:xfrm>
            <a:off x="4407192" y="2235332"/>
            <a:ext cx="642450" cy="47545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sp>
        <p:nvSpPr>
          <p:cNvPr id="13" name="cloud" title="Icon of a cloud">
            <a:extLst>
              <a:ext uri="{FF2B5EF4-FFF2-40B4-BE49-F238E27FC236}">
                <a16:creationId xmlns:a16="http://schemas.microsoft.com/office/drawing/2014/main" id="{64FFC15B-FC8B-4CC0-953C-7674A8CB061B}"/>
              </a:ext>
            </a:extLst>
          </p:cNvPr>
          <p:cNvSpPr>
            <a:spLocks noChangeAspect="1"/>
          </p:cNvSpPr>
          <p:nvPr/>
        </p:nvSpPr>
        <p:spPr bwMode="auto">
          <a:xfrm>
            <a:off x="784675" y="2235332"/>
            <a:ext cx="746283" cy="47545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 name="globe_6" title="Icon of a monitor in front of a sphere made of lines">
            <a:extLst>
              <a:ext uri="{FF2B5EF4-FFF2-40B4-BE49-F238E27FC236}">
                <a16:creationId xmlns:a16="http://schemas.microsoft.com/office/drawing/2014/main" id="{01F40455-ABF5-4C5C-B0D3-C255A21FD5BC}"/>
              </a:ext>
            </a:extLst>
          </p:cNvPr>
          <p:cNvSpPr>
            <a:spLocks noChangeAspect="1" noEditPoints="1"/>
          </p:cNvSpPr>
          <p:nvPr/>
        </p:nvSpPr>
        <p:spPr bwMode="auto">
          <a:xfrm>
            <a:off x="8316429" y="2235332"/>
            <a:ext cx="642450" cy="688226"/>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 Placeholder 13">
            <a:extLst>
              <a:ext uri="{FF2B5EF4-FFF2-40B4-BE49-F238E27FC236}">
                <a16:creationId xmlns:a16="http://schemas.microsoft.com/office/drawing/2014/main" id="{3EA923FF-CDC6-498E-A07B-6C0E59C5DC49}"/>
              </a:ext>
            </a:extLst>
          </p:cNvPr>
          <p:cNvSpPr txBox="1">
            <a:spLocks/>
          </p:cNvSpPr>
          <p:nvPr/>
        </p:nvSpPr>
        <p:spPr>
          <a:xfrm>
            <a:off x="530692" y="4475052"/>
            <a:ext cx="3095744" cy="138499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932597">
              <a:spcBef>
                <a:spcPts val="0"/>
              </a:spcBef>
              <a:spcAft>
                <a:spcPts val="1224"/>
              </a:spcAft>
              <a:buClr>
                <a:srgbClr val="0278D4"/>
              </a:buClr>
              <a:buSzTx/>
              <a:buFont typeface="Arial" panose="020B0604020202020204" pitchFamily="34" charset="0"/>
              <a:buChar char="•"/>
              <a:defRPr/>
            </a:pPr>
            <a:r>
              <a:rPr lang="en-US" sz="1400" dirty="0">
                <a:solidFill>
                  <a:srgbClr val="353535"/>
                </a:solidFill>
                <a:cs typeface="Segoe UI"/>
                <a:hlinkClick r:id="rId3"/>
              </a:rPr>
              <a:t>Windows Virtual Desktop on Azure.com (Public Preview access)</a:t>
            </a:r>
            <a:endParaRPr lang="en-US" sz="1400" dirty="0">
              <a:solidFill>
                <a:srgbClr val="353535"/>
              </a:solidFill>
              <a:cs typeface="Segoe UI"/>
              <a:hlinkClick r:id="rId4"/>
            </a:endParaRPr>
          </a:p>
          <a:p>
            <a:pPr marL="285750" indent="-285750" defTabSz="932597">
              <a:spcBef>
                <a:spcPts val="0"/>
              </a:spcBef>
              <a:spcAft>
                <a:spcPts val="1224"/>
              </a:spcAft>
              <a:buClr>
                <a:srgbClr val="0278D4"/>
              </a:buClr>
              <a:buSzTx/>
              <a:buFont typeface="Arial" panose="020B0604020202020204" pitchFamily="34" charset="0"/>
              <a:buChar char="•"/>
              <a:defRPr/>
            </a:pPr>
            <a:r>
              <a:rPr lang="en-US" sz="1400" dirty="0">
                <a:solidFill>
                  <a:srgbClr val="353535"/>
                </a:solidFill>
                <a:latin typeface="Segoe UI Semilight"/>
                <a:cs typeface="Segoe UI Semilight"/>
                <a:hlinkClick r:id="rId5"/>
              </a:rPr>
              <a:t>Windows Virtual Desktop hands-on labs</a:t>
            </a:r>
            <a:endParaRPr lang="en-US" sz="1400" dirty="0">
              <a:solidFill>
                <a:srgbClr val="353535"/>
              </a:solidFill>
              <a:latin typeface="Segoe UI Semilight"/>
              <a:cs typeface="Segoe UI Semilight"/>
            </a:endParaRPr>
          </a:p>
          <a:p>
            <a:pPr marL="285750" indent="-285750" defTabSz="932597">
              <a:spcBef>
                <a:spcPts val="0"/>
              </a:spcBef>
              <a:spcAft>
                <a:spcPts val="1224"/>
              </a:spcAft>
              <a:buClr>
                <a:srgbClr val="0278D4"/>
              </a:buClr>
              <a:buSzTx/>
              <a:buFont typeface="Arial" panose="020B0604020202020204" pitchFamily="34" charset="0"/>
              <a:buChar char="•"/>
              <a:defRPr/>
            </a:pPr>
            <a:r>
              <a:rPr lang="en-US" sz="1400" dirty="0">
                <a:solidFill>
                  <a:srgbClr val="353535"/>
                </a:solidFill>
                <a:latin typeface="Segoe UI Semilight"/>
                <a:cs typeface="Segoe UI Semilight"/>
                <a:hlinkClick r:id="rId6"/>
              </a:rPr>
              <a:t>Click-through demos</a:t>
            </a:r>
            <a:endParaRPr lang="en-US" sz="1400" dirty="0">
              <a:solidFill>
                <a:srgbClr val="353535"/>
              </a:solidFill>
              <a:latin typeface="Segoe UI Semilight"/>
              <a:cs typeface="Segoe UI Semilight"/>
            </a:endParaRPr>
          </a:p>
        </p:txBody>
      </p:sp>
      <p:sp>
        <p:nvSpPr>
          <p:cNvPr id="16" name="Text Placeholder 13">
            <a:extLst>
              <a:ext uri="{FF2B5EF4-FFF2-40B4-BE49-F238E27FC236}">
                <a16:creationId xmlns:a16="http://schemas.microsoft.com/office/drawing/2014/main" id="{01363378-DE0A-48BF-9AE4-FF46D4EE1ED0}"/>
              </a:ext>
            </a:extLst>
          </p:cNvPr>
          <p:cNvSpPr txBox="1">
            <a:spLocks/>
          </p:cNvSpPr>
          <p:nvPr/>
        </p:nvSpPr>
        <p:spPr>
          <a:xfrm>
            <a:off x="4407192" y="4475052"/>
            <a:ext cx="3244706" cy="153888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932597">
              <a:spcBef>
                <a:spcPts val="0"/>
              </a:spcBef>
              <a:spcAft>
                <a:spcPts val="1224"/>
              </a:spcAft>
              <a:buClr>
                <a:srgbClr val="0278D4"/>
              </a:buClr>
              <a:buSzTx/>
              <a:buFont typeface="Arial" panose="020B0604020202020204" pitchFamily="34" charset="0"/>
              <a:buChar char="•"/>
              <a:defRPr/>
            </a:pPr>
            <a:r>
              <a:rPr lang="en-US" sz="1400" dirty="0">
                <a:solidFill>
                  <a:schemeClr val="tx2">
                    <a:lumMod val="75000"/>
                    <a:lumOff val="25000"/>
                  </a:schemeClr>
                </a:solidFill>
                <a:cs typeface="Segoe UI Semilight"/>
                <a:hlinkClick r:id="rId7"/>
              </a:rPr>
              <a:t>Windows Virtual Desktop on Microsoft365.com</a:t>
            </a:r>
            <a:endParaRPr lang="en-US" sz="1400" dirty="0">
              <a:solidFill>
                <a:schemeClr val="tx2">
                  <a:lumMod val="75000"/>
                  <a:lumOff val="25000"/>
                </a:schemeClr>
              </a:solidFill>
              <a:cs typeface="Segoe UI Semilight"/>
            </a:endParaRPr>
          </a:p>
          <a:p>
            <a:pPr marL="285750" indent="-285750" defTabSz="932597">
              <a:spcBef>
                <a:spcPts val="0"/>
              </a:spcBef>
              <a:spcAft>
                <a:spcPts val="1224"/>
              </a:spcAft>
              <a:buClr>
                <a:srgbClr val="0278D4"/>
              </a:buClr>
              <a:buSzTx/>
              <a:buFont typeface="Arial" panose="020B0604020202020204" pitchFamily="34" charset="0"/>
              <a:buChar char="•"/>
              <a:defRPr/>
            </a:pPr>
            <a:r>
              <a:rPr lang="en-US" sz="1400" dirty="0">
                <a:solidFill>
                  <a:schemeClr val="tx2">
                    <a:lumMod val="75000"/>
                    <a:lumOff val="25000"/>
                  </a:schemeClr>
                </a:solidFill>
                <a:cs typeface="Segoe UI Semilight"/>
                <a:hlinkClick r:id="rId7"/>
              </a:rPr>
              <a:t>Customer video</a:t>
            </a:r>
            <a:endParaRPr lang="en-US" sz="1400" dirty="0">
              <a:solidFill>
                <a:schemeClr val="tx2">
                  <a:lumMod val="75000"/>
                  <a:lumOff val="25000"/>
                </a:schemeClr>
              </a:solidFill>
              <a:cs typeface="Segoe UI Semilight"/>
            </a:endParaRPr>
          </a:p>
          <a:p>
            <a:pPr marL="285750" indent="-285750" defTabSz="932597">
              <a:spcBef>
                <a:spcPts val="0"/>
              </a:spcBef>
              <a:spcAft>
                <a:spcPts val="1224"/>
              </a:spcAft>
              <a:buClr>
                <a:srgbClr val="0278D4"/>
              </a:buClr>
              <a:buSzTx/>
              <a:buFont typeface="Arial" panose="020B0604020202020204" pitchFamily="34" charset="0"/>
              <a:buChar char="•"/>
              <a:defRPr/>
            </a:pPr>
            <a:r>
              <a:rPr lang="en-US" sz="1400" dirty="0">
                <a:solidFill>
                  <a:schemeClr val="tx2">
                    <a:lumMod val="75000"/>
                    <a:lumOff val="25000"/>
                  </a:schemeClr>
                </a:solidFill>
                <a:cs typeface="Segoe UI Semilight"/>
                <a:hlinkClick r:id="rId8"/>
              </a:rPr>
              <a:t>Microsoft 365 blog</a:t>
            </a:r>
          </a:p>
          <a:p>
            <a:pPr defTabSz="932597">
              <a:spcBef>
                <a:spcPts val="0"/>
              </a:spcBef>
              <a:spcAft>
                <a:spcPts val="1224"/>
              </a:spcAft>
              <a:buClr>
                <a:srgbClr val="0278D4"/>
              </a:buClr>
              <a:buSzTx/>
              <a:defRPr/>
            </a:pPr>
            <a:endParaRPr lang="en-US" sz="1400" dirty="0">
              <a:solidFill>
                <a:schemeClr val="tx2">
                  <a:lumMod val="75000"/>
                  <a:lumOff val="25000"/>
                </a:schemeClr>
              </a:solidFill>
              <a:cs typeface="Segoe UI Semilight"/>
            </a:endParaRPr>
          </a:p>
        </p:txBody>
      </p:sp>
      <p:sp>
        <p:nvSpPr>
          <p:cNvPr id="17" name="Text Placeholder 13">
            <a:extLst>
              <a:ext uri="{FF2B5EF4-FFF2-40B4-BE49-F238E27FC236}">
                <a16:creationId xmlns:a16="http://schemas.microsoft.com/office/drawing/2014/main" id="{2692CD8E-9EB4-4849-AB7C-5A1C091A1C08}"/>
              </a:ext>
            </a:extLst>
          </p:cNvPr>
          <p:cNvSpPr txBox="1">
            <a:spLocks/>
          </p:cNvSpPr>
          <p:nvPr/>
        </p:nvSpPr>
        <p:spPr>
          <a:xfrm>
            <a:off x="8316429" y="4475052"/>
            <a:ext cx="3244706" cy="1169551"/>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1" indent="-285750" defTabSz="932597">
              <a:spcBef>
                <a:spcPts val="0"/>
              </a:spcBef>
              <a:spcAft>
                <a:spcPts val="1224"/>
              </a:spcAft>
              <a:buSzTx/>
              <a:buFont typeface="Arial" panose="020B0604020202020204" pitchFamily="34" charset="0"/>
              <a:buChar char="•"/>
              <a:defRPr/>
            </a:pPr>
            <a:r>
              <a:rPr lang="en-US" sz="1400" dirty="0">
                <a:solidFill>
                  <a:srgbClr val="505050"/>
                </a:solidFill>
                <a:cs typeface="Segoe UI Semilight" panose="020B0402040204020203" pitchFamily="34" charset="0"/>
                <a:hlinkClick r:id="rId9"/>
              </a:rPr>
              <a:t>Pass through customer facing marketing materials</a:t>
            </a:r>
            <a:endParaRPr lang="en-US" sz="1400" dirty="0">
              <a:solidFill>
                <a:srgbClr val="505050"/>
              </a:solidFill>
              <a:cs typeface="Segoe UI Semilight" panose="020B0402040204020203" pitchFamily="34" charset="0"/>
            </a:endParaRPr>
          </a:p>
          <a:p>
            <a:pPr marL="285750" lvl="1" indent="-285750" defTabSz="932597">
              <a:spcBef>
                <a:spcPts val="0"/>
              </a:spcBef>
              <a:spcAft>
                <a:spcPts val="1224"/>
              </a:spcAft>
              <a:buSzTx/>
              <a:buFont typeface="Arial" panose="020B0604020202020204" pitchFamily="34" charset="0"/>
              <a:buChar char="•"/>
              <a:defRPr/>
            </a:pPr>
            <a:r>
              <a:rPr lang="en-US" sz="1400" dirty="0">
                <a:solidFill>
                  <a:srgbClr val="505050"/>
                </a:solidFill>
                <a:cs typeface="Segoe UI Semilight" panose="020B0402040204020203" pitchFamily="34" charset="0"/>
              </a:rPr>
              <a:t>M365 Partner Yammer feed</a:t>
            </a:r>
          </a:p>
          <a:p>
            <a:pPr marL="285750" lvl="1" indent="-285750" defTabSz="932597">
              <a:spcBef>
                <a:spcPts val="0"/>
              </a:spcBef>
              <a:spcAft>
                <a:spcPts val="1224"/>
              </a:spcAft>
              <a:buSzTx/>
              <a:buFont typeface="Arial" panose="020B0604020202020204" pitchFamily="34" charset="0"/>
              <a:buChar char="•"/>
              <a:defRPr/>
            </a:pPr>
            <a:r>
              <a:rPr lang="en-US" sz="1400" dirty="0">
                <a:solidFill>
                  <a:srgbClr val="505050"/>
                </a:solidFill>
                <a:cs typeface="Segoe UI Semilight" panose="020B0402040204020203" pitchFamily="34" charset="0"/>
              </a:rPr>
              <a:t>Partner webinar (coming soon)</a:t>
            </a:r>
          </a:p>
        </p:txBody>
      </p:sp>
      <p:sp>
        <p:nvSpPr>
          <p:cNvPr id="22" name="Title 4">
            <a:extLst>
              <a:ext uri="{FF2B5EF4-FFF2-40B4-BE49-F238E27FC236}">
                <a16:creationId xmlns:a16="http://schemas.microsoft.com/office/drawing/2014/main" id="{B38E5968-D7E2-4EBB-8F62-F83A4670FE73}"/>
              </a:ext>
            </a:extLst>
          </p:cNvPr>
          <p:cNvSpPr txBox="1">
            <a:spLocks/>
          </p:cNvSpPr>
          <p:nvPr/>
        </p:nvSpPr>
        <p:spPr>
          <a:xfrm>
            <a:off x="407988" y="430881"/>
            <a:ext cx="12151762" cy="661437"/>
          </a:xfrm>
          <a:prstGeom prst="rect">
            <a:avLst/>
          </a:prstGeom>
        </p:spPr>
        <p:txBody>
          <a:bodyPr anchor="t"/>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lvl="0">
              <a:defRPr/>
            </a:pPr>
            <a:r>
              <a:rPr lang="en-US" sz="3199" spc="-150" dirty="0">
                <a:solidFill>
                  <a:srgbClr val="000000"/>
                </a:solidFill>
                <a:cs typeface="Segoe UI" pitchFamily="34" charset="0"/>
              </a:rPr>
              <a:t>Getting Started</a:t>
            </a:r>
          </a:p>
        </p:txBody>
      </p:sp>
      <p:sp>
        <p:nvSpPr>
          <p:cNvPr id="23" name="Title 3">
            <a:extLst>
              <a:ext uri="{FF2B5EF4-FFF2-40B4-BE49-F238E27FC236}">
                <a16:creationId xmlns:a16="http://schemas.microsoft.com/office/drawing/2014/main" id="{98B91BF5-206F-4EF3-BE9F-3240AFE80C50}"/>
              </a:ext>
            </a:extLst>
          </p:cNvPr>
          <p:cNvSpPr txBox="1">
            <a:spLocks/>
          </p:cNvSpPr>
          <p:nvPr/>
        </p:nvSpPr>
        <p:spPr>
          <a:xfrm>
            <a:off x="530692" y="980590"/>
            <a:ext cx="10082794" cy="627864"/>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nSpc>
                <a:spcPct val="100000"/>
              </a:lnSpc>
            </a:pPr>
            <a:r>
              <a:rPr lang="en-US" sz="2040" spc="0" dirty="0">
                <a:solidFill>
                  <a:srgbClr val="505050"/>
                </a:solidFill>
                <a:latin typeface="Segoe UI Semilight" panose="020B0402040204020203" pitchFamily="34" charset="0"/>
                <a:cs typeface="Segoe UI Semilight" panose="020B0402040204020203" pitchFamily="34" charset="0"/>
              </a:rPr>
              <a:t>Use the resources on this page to get access to Windows Virtual Desktop, </a:t>
            </a:r>
            <a:br>
              <a:rPr lang="en-US" sz="2040" spc="0" dirty="0">
                <a:solidFill>
                  <a:srgbClr val="505050"/>
                </a:solidFill>
                <a:latin typeface="Segoe UI Semilight" panose="020B0402040204020203" pitchFamily="34" charset="0"/>
                <a:cs typeface="Segoe UI Semilight" panose="020B0402040204020203" pitchFamily="34" charset="0"/>
              </a:rPr>
            </a:br>
            <a:r>
              <a:rPr lang="en-US" sz="2040" spc="0" dirty="0">
                <a:solidFill>
                  <a:srgbClr val="505050"/>
                </a:solidFill>
                <a:latin typeface="Segoe UI Semilight" panose="020B0402040204020203" pitchFamily="34" charset="0"/>
                <a:cs typeface="Segoe UI Semilight" panose="020B0402040204020203" pitchFamily="34" charset="0"/>
              </a:rPr>
              <a:t>learn about the product and start engaging customers</a:t>
            </a:r>
          </a:p>
        </p:txBody>
      </p:sp>
    </p:spTree>
    <p:extLst>
      <p:ext uri="{BB962C8B-B14F-4D97-AF65-F5344CB8AC3E}">
        <p14:creationId xmlns:p14="http://schemas.microsoft.com/office/powerpoint/2010/main" val="2906699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0F25B8-2F92-4426-927A-5EF60ECF11AB}"/>
              </a:ext>
            </a:extLst>
          </p:cNvPr>
          <p:cNvSpPr>
            <a:spLocks noGrp="1"/>
          </p:cNvSpPr>
          <p:nvPr>
            <p:ph type="title"/>
          </p:nvPr>
        </p:nvSpPr>
        <p:spPr/>
        <p:txBody>
          <a:bodyPr/>
          <a:lstStyle/>
          <a:p>
            <a:r>
              <a:rPr lang="en-US" sz="4400" dirty="0">
                <a:solidFill>
                  <a:schemeClr val="bg1"/>
                </a:solidFill>
              </a:rPr>
              <a:t>Microsoft Windows </a:t>
            </a:r>
            <a:br>
              <a:rPr lang="en-US" sz="4400" dirty="0">
                <a:solidFill>
                  <a:schemeClr val="bg1"/>
                </a:solidFill>
              </a:rPr>
            </a:br>
            <a:r>
              <a:rPr lang="en-US" sz="4400" dirty="0">
                <a:solidFill>
                  <a:schemeClr val="bg1"/>
                </a:solidFill>
              </a:rPr>
              <a:t>Virtual Desktop </a:t>
            </a:r>
          </a:p>
        </p:txBody>
      </p:sp>
      <p:sp>
        <p:nvSpPr>
          <p:cNvPr id="7" name="Text Placeholder 6">
            <a:extLst>
              <a:ext uri="{FF2B5EF4-FFF2-40B4-BE49-F238E27FC236}">
                <a16:creationId xmlns:a16="http://schemas.microsoft.com/office/drawing/2014/main" id="{3FF552F8-619A-4E50-849C-343EDE8381B0}"/>
              </a:ext>
            </a:extLst>
          </p:cNvPr>
          <p:cNvSpPr>
            <a:spLocks noGrp="1"/>
          </p:cNvSpPr>
          <p:nvPr>
            <p:ph type="body" sz="quarter" idx="12"/>
          </p:nvPr>
        </p:nvSpPr>
        <p:spPr/>
        <p:txBody>
          <a:bodyPr/>
          <a:lstStyle/>
          <a:p>
            <a:r>
              <a:rPr lang="en-US" dirty="0"/>
              <a:t>The best virtual desktop experience, delivered on Azure</a:t>
            </a:r>
          </a:p>
          <a:p>
            <a:endParaRPr lang="en-US" dirty="0"/>
          </a:p>
        </p:txBody>
      </p:sp>
      <p:sp>
        <p:nvSpPr>
          <p:cNvPr id="2" name="Rectangle 1">
            <a:extLst>
              <a:ext uri="{FF2B5EF4-FFF2-40B4-BE49-F238E27FC236}">
                <a16:creationId xmlns:a16="http://schemas.microsoft.com/office/drawing/2014/main" id="{24EAE567-AACF-4D25-AFC6-3F5CD18C934E}"/>
              </a:ext>
            </a:extLst>
          </p:cNvPr>
          <p:cNvSpPr/>
          <p:nvPr/>
        </p:nvSpPr>
        <p:spPr>
          <a:xfrm>
            <a:off x="6096249" y="3309840"/>
            <a:ext cx="243978" cy="374846"/>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Tree>
    <p:extLst>
      <p:ext uri="{BB962C8B-B14F-4D97-AF65-F5344CB8AC3E}">
        <p14:creationId xmlns:p14="http://schemas.microsoft.com/office/powerpoint/2010/main" val="2130897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person standing in a room&#10;&#10;Description generated with very high confidence">
            <a:extLst>
              <a:ext uri="{FF2B5EF4-FFF2-40B4-BE49-F238E27FC236}">
                <a16:creationId xmlns:a16="http://schemas.microsoft.com/office/drawing/2014/main" id="{F425B1F6-1461-4A32-8DA0-552ECCAF325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518253" y="-78243"/>
            <a:ext cx="3172868" cy="2371154"/>
          </a:xfrm>
          <a:prstGeom prst="rect">
            <a:avLst/>
          </a:prstGeom>
        </p:spPr>
      </p:pic>
      <p:pic>
        <p:nvPicPr>
          <p:cNvPr id="21" name="Picture 20" descr="A picture containing ground, building, sitting, outdoor&#10;&#10;Description generated with very high confidence">
            <a:extLst>
              <a:ext uri="{FF2B5EF4-FFF2-40B4-BE49-F238E27FC236}">
                <a16:creationId xmlns:a16="http://schemas.microsoft.com/office/drawing/2014/main" id="{65AC49B4-7963-46AE-ADE4-FDE2E4DE87D0}"/>
              </a:ext>
            </a:extLst>
          </p:cNvPr>
          <p:cNvPicPr>
            <a:picLocks noChangeAspect="1"/>
          </p:cNvPicPr>
          <p:nvPr/>
        </p:nvPicPr>
        <p:blipFill rotWithShape="1">
          <a:blip r:embed="rId4">
            <a:extLst>
              <a:ext uri="{28A0092B-C50C-407E-A947-70E740481C1C}">
                <a14:useLocalDpi xmlns:a14="http://schemas.microsoft.com/office/drawing/2010/main" val="0"/>
              </a:ext>
            </a:extLst>
          </a:blip>
          <a:srcRect t="-594"/>
          <a:stretch/>
        </p:blipFill>
        <p:spPr>
          <a:xfrm>
            <a:off x="9511092" y="4648327"/>
            <a:ext cx="3172870" cy="2369438"/>
          </a:xfrm>
          <a:prstGeom prst="rect">
            <a:avLst/>
          </a:prstGeom>
        </p:spPr>
      </p:pic>
      <p:pic>
        <p:nvPicPr>
          <p:cNvPr id="22" name="Picture 21" descr="A group of people in a field&#10;&#10;Description generated with very high confidence">
            <a:extLst>
              <a:ext uri="{FF2B5EF4-FFF2-40B4-BE49-F238E27FC236}">
                <a16:creationId xmlns:a16="http://schemas.microsoft.com/office/drawing/2014/main" id="{C91334B2-C8CC-46F8-BB68-5E6391676C9D}"/>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85" y="-80154"/>
            <a:ext cx="3170392" cy="2369438"/>
          </a:xfrm>
          <a:prstGeom prst="rect">
            <a:avLst/>
          </a:prstGeom>
        </p:spPr>
      </p:pic>
      <p:pic>
        <p:nvPicPr>
          <p:cNvPr id="23" name="Picture 22" descr="A person standing in front of a wall&#10;&#10;Description generated with high confidence">
            <a:extLst>
              <a:ext uri="{FF2B5EF4-FFF2-40B4-BE49-F238E27FC236}">
                <a16:creationId xmlns:a16="http://schemas.microsoft.com/office/drawing/2014/main" id="{DE1B6D44-F8C5-4DA9-99E8-A83CB966E97F}"/>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764" y="2294219"/>
            <a:ext cx="3170392" cy="2369438"/>
          </a:xfrm>
          <a:prstGeom prst="rect">
            <a:avLst/>
          </a:prstGeom>
        </p:spPr>
      </p:pic>
      <p:pic>
        <p:nvPicPr>
          <p:cNvPr id="24" name="Picture 23" descr="A large building&#10;&#10;Description generated with high confidence">
            <a:extLst>
              <a:ext uri="{FF2B5EF4-FFF2-40B4-BE49-F238E27FC236}">
                <a16:creationId xmlns:a16="http://schemas.microsoft.com/office/drawing/2014/main" id="{92DFCE2B-756B-4D55-8807-86E9E42BCC72}"/>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3172155" y="4658592"/>
            <a:ext cx="3172870" cy="2369438"/>
          </a:xfrm>
          <a:prstGeom prst="rect">
            <a:avLst/>
          </a:prstGeom>
        </p:spPr>
      </p:pic>
      <p:pic>
        <p:nvPicPr>
          <p:cNvPr id="25" name="Picture 24" descr="A person standing in a room&#10;&#10;Description generated with high confidence">
            <a:extLst>
              <a:ext uri="{FF2B5EF4-FFF2-40B4-BE49-F238E27FC236}">
                <a16:creationId xmlns:a16="http://schemas.microsoft.com/office/drawing/2014/main" id="{B56E072B-7ACE-4643-A4C0-3BF1F98AE71F}"/>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3173403" y="-74633"/>
            <a:ext cx="3172870" cy="2371153"/>
          </a:xfrm>
          <a:prstGeom prst="rect">
            <a:avLst/>
          </a:prstGeom>
        </p:spPr>
      </p:pic>
      <p:pic>
        <p:nvPicPr>
          <p:cNvPr id="26" name="Picture 25" descr="A person in a yellow room&#10;&#10;Description generated with high confidence">
            <a:extLst>
              <a:ext uri="{FF2B5EF4-FFF2-40B4-BE49-F238E27FC236}">
                <a16:creationId xmlns:a16="http://schemas.microsoft.com/office/drawing/2014/main" id="{B9A6A2FF-8B09-486C-A4CE-71AE2AF86353}"/>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6347857" y="4658268"/>
            <a:ext cx="3170394" cy="2371154"/>
          </a:xfrm>
          <a:prstGeom prst="rect">
            <a:avLst/>
          </a:prstGeom>
        </p:spPr>
      </p:pic>
      <p:pic>
        <p:nvPicPr>
          <p:cNvPr id="27" name="Picture 26" descr="A person in a white shirt&#10;&#10;Description generated with high confidence">
            <a:extLst>
              <a:ext uri="{FF2B5EF4-FFF2-40B4-BE49-F238E27FC236}">
                <a16:creationId xmlns:a16="http://schemas.microsoft.com/office/drawing/2014/main" id="{7D18D699-BDD3-4B23-A966-F4BB305EB553}"/>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6339377" y="2287438"/>
            <a:ext cx="3172868" cy="2371154"/>
          </a:xfrm>
          <a:prstGeom prst="rect">
            <a:avLst/>
          </a:prstGeom>
        </p:spPr>
      </p:pic>
      <p:pic>
        <p:nvPicPr>
          <p:cNvPr id="28" name="Picture 27" descr="A picture containing wall, indoor&#10;&#10;Description generated with very high confidence">
            <a:extLst>
              <a:ext uri="{FF2B5EF4-FFF2-40B4-BE49-F238E27FC236}">
                <a16:creationId xmlns:a16="http://schemas.microsoft.com/office/drawing/2014/main" id="{620CB58A-4516-4A5B-84AA-A620E863F642}"/>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3172156" y="2287438"/>
            <a:ext cx="3172868" cy="2371154"/>
          </a:xfrm>
          <a:prstGeom prst="rect">
            <a:avLst/>
          </a:prstGeom>
        </p:spPr>
      </p:pic>
      <p:pic>
        <p:nvPicPr>
          <p:cNvPr id="29" name="Picture 28" descr="A group of people in a room&#10;&#10;Description generated with very high confidence">
            <a:extLst>
              <a:ext uri="{FF2B5EF4-FFF2-40B4-BE49-F238E27FC236}">
                <a16:creationId xmlns:a16="http://schemas.microsoft.com/office/drawing/2014/main" id="{FDD7BA4F-0A28-4E6A-A56B-284386037EFE}"/>
              </a:ext>
            </a:extLst>
          </p:cNvPr>
          <p:cNvPicPr>
            <a:picLocks noChangeAspect="1"/>
          </p:cNvPicPr>
          <p:nvPr/>
        </p:nvPicPr>
        <p:blipFill rotWithShape="1">
          <a:blip r:embed="rId12">
            <a:extLst>
              <a:ext uri="{28A0092B-C50C-407E-A947-70E740481C1C}">
                <a14:useLocalDpi xmlns:a14="http://schemas.microsoft.com/office/drawing/2010/main" val="0"/>
              </a:ext>
            </a:extLst>
          </a:blip>
          <a:srcRect/>
          <a:stretch/>
        </p:blipFill>
        <p:spPr>
          <a:xfrm>
            <a:off x="9512246" y="2292041"/>
            <a:ext cx="3172868" cy="2367616"/>
          </a:xfrm>
          <a:prstGeom prst="rect">
            <a:avLst/>
          </a:prstGeom>
        </p:spPr>
      </p:pic>
      <p:pic>
        <p:nvPicPr>
          <p:cNvPr id="30" name="Picture 29" descr="A view of a city&#10;&#10;Description generated with very high confidence">
            <a:extLst>
              <a:ext uri="{FF2B5EF4-FFF2-40B4-BE49-F238E27FC236}">
                <a16:creationId xmlns:a16="http://schemas.microsoft.com/office/drawing/2014/main" id="{5D0573B7-F5B8-4F16-B3E7-73EA540B667F}"/>
              </a:ext>
            </a:extLst>
          </p:cNvPr>
          <p:cNvPicPr>
            <a:picLocks noChangeAspect="1"/>
          </p:cNvPicPr>
          <p:nvPr/>
        </p:nvPicPr>
        <p:blipFill rotWithShape="1">
          <a:blip r:embed="rId13">
            <a:extLst>
              <a:ext uri="{28A0092B-C50C-407E-A947-70E740481C1C}">
                <a14:useLocalDpi xmlns:a14="http://schemas.microsoft.com/office/drawing/2010/main" val="0"/>
              </a:ext>
            </a:extLst>
          </a:blip>
          <a:srcRect/>
          <a:stretch/>
        </p:blipFill>
        <p:spPr>
          <a:xfrm>
            <a:off x="6340265" y="-80330"/>
            <a:ext cx="3170393" cy="2367616"/>
          </a:xfrm>
          <a:prstGeom prst="rect">
            <a:avLst/>
          </a:prstGeom>
        </p:spPr>
      </p:pic>
      <p:pic>
        <p:nvPicPr>
          <p:cNvPr id="31" name="Picture 30" descr="A person sitting at a table in a library&#10;&#10;Description generated with high confidence">
            <a:extLst>
              <a:ext uri="{FF2B5EF4-FFF2-40B4-BE49-F238E27FC236}">
                <a16:creationId xmlns:a16="http://schemas.microsoft.com/office/drawing/2014/main" id="{17AA61BB-3D0E-4E21-9B2D-1D467E8D4ECE}"/>
              </a:ext>
            </a:extLst>
          </p:cNvPr>
          <p:cNvPicPr>
            <a:picLocks noChangeAspect="1"/>
          </p:cNvPicPr>
          <p:nvPr/>
        </p:nvPicPr>
        <p:blipFill rotWithShape="1">
          <a:blip r:embed="rId14">
            <a:extLst>
              <a:ext uri="{28A0092B-C50C-407E-A947-70E740481C1C}">
                <a14:useLocalDpi xmlns:a14="http://schemas.microsoft.com/office/drawing/2010/main" val="0"/>
              </a:ext>
            </a:extLst>
          </a:blip>
          <a:srcRect/>
          <a:stretch/>
        </p:blipFill>
        <p:spPr>
          <a:xfrm>
            <a:off x="1765" y="4656876"/>
            <a:ext cx="3170393" cy="2371153"/>
          </a:xfrm>
          <a:prstGeom prst="rect">
            <a:avLst/>
          </a:prstGeom>
        </p:spPr>
      </p:pic>
      <p:sp>
        <p:nvSpPr>
          <p:cNvPr id="32" name="Rectangle 31">
            <a:extLst>
              <a:ext uri="{FF2B5EF4-FFF2-40B4-BE49-F238E27FC236}">
                <a16:creationId xmlns:a16="http://schemas.microsoft.com/office/drawing/2014/main" id="{1120E0C2-03E2-40AE-BDFB-A7D359BC0D5F}"/>
              </a:ext>
            </a:extLst>
          </p:cNvPr>
          <p:cNvSpPr/>
          <p:nvPr/>
        </p:nvSpPr>
        <p:spPr bwMode="auto">
          <a:xfrm>
            <a:off x="185" y="-78244"/>
            <a:ext cx="12668877" cy="7081983"/>
          </a:xfrm>
          <a:prstGeom prst="rect">
            <a:avLst/>
          </a:prstGeom>
          <a:solidFill>
            <a:srgbClr val="0000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ctr" defTabSz="951121" rtl="0" eaLnBrk="1" fontAlgn="auto" latinLnBrk="0" hangingPunct="1">
              <a:lnSpc>
                <a:spcPct val="100000"/>
              </a:lnSpc>
              <a:spcBef>
                <a:spcPct val="0"/>
              </a:spcBef>
              <a:spcAft>
                <a:spcPts val="0"/>
              </a:spcAft>
              <a:buClrTx/>
              <a:buSzTx/>
              <a:buFontTx/>
              <a:buNone/>
              <a:tabLst/>
              <a:defRPr/>
            </a:pPr>
            <a:endParaRPr kumimoji="0" lang="en-US" sz="4896" b="0" i="0" u="none" strike="noStrike" kern="1200" cap="none" spc="0" normalizeH="0" baseline="0" noProof="0" dirty="0">
              <a:ln w="3175">
                <a:noFill/>
              </a:ln>
              <a:solidFill>
                <a:srgbClr val="FFFFFF"/>
              </a:solidFill>
              <a:effectLst/>
              <a:uLnTx/>
              <a:uFillTx/>
              <a:latin typeface="Segoe UI Semibold"/>
              <a:ea typeface="+mn-ea"/>
              <a:cs typeface="Segoe UI Semilight" panose="020B0402040204020203" pitchFamily="34" charset="0"/>
            </a:endParaRPr>
          </a:p>
        </p:txBody>
      </p:sp>
    </p:spTree>
    <p:extLst>
      <p:ext uri="{BB962C8B-B14F-4D97-AF65-F5344CB8AC3E}">
        <p14:creationId xmlns:p14="http://schemas.microsoft.com/office/powerpoint/2010/main" val="212443983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a:xfrm>
            <a:off x="434975" y="704903"/>
            <a:ext cx="11563350" cy="773112"/>
          </a:xfrm>
        </p:spPr>
        <p:txBody>
          <a:bodyPr/>
          <a:lstStyle/>
          <a:p>
            <a:r>
              <a:rPr lang="en-US" dirty="0"/>
              <a:t>Virtualization helps address specific business needs</a:t>
            </a:r>
          </a:p>
        </p:txBody>
      </p:sp>
      <p:pic>
        <p:nvPicPr>
          <p:cNvPr id="3" name="Picture 2">
            <a:extLst>
              <a:ext uri="{FF2B5EF4-FFF2-40B4-BE49-F238E27FC236}">
                <a16:creationId xmlns:a16="http://schemas.microsoft.com/office/drawing/2014/main" id="{7C5E2832-4526-468C-87EC-B862B06DFFA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92931" y="2128493"/>
            <a:ext cx="1901664" cy="1901664"/>
          </a:xfrm>
          <a:prstGeom prst="ellipse">
            <a:avLst/>
          </a:prstGeom>
          <a:solidFill>
            <a:schemeClr val="bg1"/>
          </a:solidFill>
          <a:ln w="12700">
            <a:solidFill>
              <a:srgbClr val="E6E6E6"/>
            </a:solidFill>
          </a:ln>
          <a:effectLst>
            <a:outerShdw blurRad="76200" dist="25400" dir="2700000" sx="94000" sy="94000" algn="tl" rotWithShape="0">
              <a:prstClr val="black">
                <a:alpha val="25000"/>
              </a:prstClr>
            </a:outerShdw>
          </a:effectLst>
        </p:spPr>
      </p:pic>
      <p:pic>
        <p:nvPicPr>
          <p:cNvPr id="4" name="Picture 3">
            <a:extLst>
              <a:ext uri="{FF2B5EF4-FFF2-40B4-BE49-F238E27FC236}">
                <a16:creationId xmlns:a16="http://schemas.microsoft.com/office/drawing/2014/main" id="{0AB8AB30-81ED-4211-9097-F30E524D0FD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940273" y="2128493"/>
            <a:ext cx="1901664" cy="1901664"/>
          </a:xfrm>
          <a:prstGeom prst="ellipse">
            <a:avLst/>
          </a:prstGeom>
          <a:ln w="28575">
            <a:noFill/>
          </a:ln>
        </p:spPr>
      </p:pic>
      <p:pic>
        <p:nvPicPr>
          <p:cNvPr id="5" name="Picture 4" descr="A person sitting on a bench in front of a window&#10;&#10;Description generated with high confidence">
            <a:extLst>
              <a:ext uri="{FF2B5EF4-FFF2-40B4-BE49-F238E27FC236}">
                <a16:creationId xmlns:a16="http://schemas.microsoft.com/office/drawing/2014/main" id="{EC15E2E3-22CF-4D25-B90B-E33BE5FC9F48}"/>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587616" y="2128493"/>
            <a:ext cx="1905126" cy="1905126"/>
          </a:xfrm>
          <a:prstGeom prst="ellipse">
            <a:avLst/>
          </a:prstGeom>
          <a:ln w="63500" cap="rnd">
            <a:noFill/>
          </a:ln>
          <a:effectLst/>
        </p:spPr>
      </p:pic>
      <p:pic>
        <p:nvPicPr>
          <p:cNvPr id="6" name="Picture 5" descr="A person standing in a kitchen&#10;&#10;Description generated with high confidence">
            <a:extLst>
              <a:ext uri="{FF2B5EF4-FFF2-40B4-BE49-F238E27FC236}">
                <a16:creationId xmlns:a16="http://schemas.microsoft.com/office/drawing/2014/main" id="{A1B3CB27-E9A0-4633-9B15-D2B7E0DA9046}"/>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b="-237"/>
          <a:stretch/>
        </p:blipFill>
        <p:spPr>
          <a:xfrm>
            <a:off x="9238418" y="2128493"/>
            <a:ext cx="1905126" cy="1905126"/>
          </a:xfrm>
          <a:prstGeom prst="ellipse">
            <a:avLst/>
          </a:prstGeom>
        </p:spPr>
      </p:pic>
      <p:grpSp>
        <p:nvGrpSpPr>
          <p:cNvPr id="18" name="Group 17">
            <a:extLst>
              <a:ext uri="{FF2B5EF4-FFF2-40B4-BE49-F238E27FC236}">
                <a16:creationId xmlns:a16="http://schemas.microsoft.com/office/drawing/2014/main" id="{ED488151-2C26-45AC-96A2-9520DA8588A0}"/>
              </a:ext>
            </a:extLst>
          </p:cNvPr>
          <p:cNvGrpSpPr/>
          <p:nvPr/>
        </p:nvGrpSpPr>
        <p:grpSpPr>
          <a:xfrm>
            <a:off x="971557" y="4278835"/>
            <a:ext cx="2544414" cy="2265998"/>
            <a:chOff x="970812" y="4278943"/>
            <a:chExt cx="2544775" cy="2266318"/>
          </a:xfrm>
        </p:grpSpPr>
        <p:sp>
          <p:nvSpPr>
            <p:cNvPr id="8" name="Rectangle 7">
              <a:extLst>
                <a:ext uri="{FF2B5EF4-FFF2-40B4-BE49-F238E27FC236}">
                  <a16:creationId xmlns:a16="http://schemas.microsoft.com/office/drawing/2014/main" id="{CB967CA9-B85A-4B4B-AAD4-DE42784AED58}"/>
                </a:ext>
              </a:extLst>
            </p:cNvPr>
            <p:cNvSpPr/>
            <p:nvPr/>
          </p:nvSpPr>
          <p:spPr>
            <a:xfrm>
              <a:off x="970812" y="4278943"/>
              <a:ext cx="2544775" cy="496253"/>
            </a:xfrm>
            <a:prstGeom prst="rect">
              <a:avLst/>
            </a:prstGeom>
          </p:spPr>
          <p:txBody>
            <a:bodyPr wrap="square" lIns="0" tIns="0" rIns="0" bIns="0" anchor="t" anchorCtr="0">
              <a:no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bold"/>
                  <a:ea typeface="+mn-ea"/>
                  <a:cs typeface="Segoe UI Semilight" panose="020B0402040204020203" pitchFamily="34" charset="0"/>
                </a:rPr>
                <a:t>Security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bold"/>
                  <a:ea typeface="+mn-ea"/>
                  <a:cs typeface="Segoe UI Semilight" panose="020B0402040204020203" pitchFamily="34" charset="0"/>
                </a:rPr>
                <a:t>and regulation</a:t>
              </a:r>
            </a:p>
          </p:txBody>
        </p:sp>
        <p:sp>
          <p:nvSpPr>
            <p:cNvPr id="12" name="Rectangle 11">
              <a:extLst>
                <a:ext uri="{FF2B5EF4-FFF2-40B4-BE49-F238E27FC236}">
                  <a16:creationId xmlns:a16="http://schemas.microsoft.com/office/drawing/2014/main" id="{1E1D57CA-D83D-44EF-A6CD-6E77A553F0C0}"/>
                </a:ext>
              </a:extLst>
            </p:cNvPr>
            <p:cNvSpPr/>
            <p:nvPr/>
          </p:nvSpPr>
          <p:spPr>
            <a:xfrm>
              <a:off x="970812" y="4821397"/>
              <a:ext cx="2544775" cy="1723864"/>
            </a:xfrm>
            <a:prstGeom prst="rect">
              <a:avLst/>
            </a:prstGeom>
          </p:spPr>
          <p:txBody>
            <a:bodyPr wrap="square" lIns="0" tIns="182854" rIns="0" bIns="0" anchor="t" anchorCtr="0">
              <a:noAutofit/>
            </a:bodyPr>
            <a:lstStyle/>
            <a:p>
              <a:pPr marL="0" marR="0" lvl="0" indent="0" algn="ctr" defTabSz="932239" rtl="0" eaLnBrk="1" fontAlgn="auto" latinLnBrk="0" hangingPunct="1">
                <a:lnSpc>
                  <a:spcPct val="100000"/>
                </a:lnSpc>
                <a:spcBef>
                  <a:spcPts val="1199"/>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Financial Services</a:t>
              </a:r>
            </a:p>
            <a:p>
              <a:pPr marL="0" marR="0" lvl="0" indent="0" algn="ctr" defTabSz="932239" rtl="0" eaLnBrk="1" fontAlgn="auto" latinLnBrk="0" hangingPunct="1">
                <a:lnSpc>
                  <a:spcPct val="100000"/>
                </a:lnSpc>
                <a:spcBef>
                  <a:spcPts val="1199"/>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Healthcare</a:t>
              </a:r>
            </a:p>
            <a:p>
              <a:pPr marL="0" marR="0" lvl="0" indent="0" algn="ctr" defTabSz="932239" rtl="0" eaLnBrk="1" fontAlgn="auto" latinLnBrk="0" hangingPunct="1">
                <a:lnSpc>
                  <a:spcPct val="100000"/>
                </a:lnSpc>
                <a:spcBef>
                  <a:spcPts val="1199"/>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Government</a:t>
              </a:r>
            </a:p>
          </p:txBody>
        </p:sp>
      </p:grpSp>
      <p:grpSp>
        <p:nvGrpSpPr>
          <p:cNvPr id="17" name="Group 16">
            <a:extLst>
              <a:ext uri="{FF2B5EF4-FFF2-40B4-BE49-F238E27FC236}">
                <a16:creationId xmlns:a16="http://schemas.microsoft.com/office/drawing/2014/main" id="{9D5B7B1D-687E-4770-AD1F-59D642BE0140}"/>
              </a:ext>
            </a:extLst>
          </p:cNvPr>
          <p:cNvGrpSpPr/>
          <p:nvPr/>
        </p:nvGrpSpPr>
        <p:grpSpPr>
          <a:xfrm>
            <a:off x="3620145" y="4278835"/>
            <a:ext cx="2544414" cy="2265998"/>
            <a:chOff x="3619776" y="4278943"/>
            <a:chExt cx="2544775" cy="2266318"/>
          </a:xfrm>
        </p:grpSpPr>
        <p:sp>
          <p:nvSpPr>
            <p:cNvPr id="9" name="Rectangle 8">
              <a:extLst>
                <a:ext uri="{FF2B5EF4-FFF2-40B4-BE49-F238E27FC236}">
                  <a16:creationId xmlns:a16="http://schemas.microsoft.com/office/drawing/2014/main" id="{4E0F3D17-5F93-4F6F-891E-BD5C799CAA0B}"/>
                </a:ext>
              </a:extLst>
            </p:cNvPr>
            <p:cNvSpPr/>
            <p:nvPr/>
          </p:nvSpPr>
          <p:spPr>
            <a:xfrm>
              <a:off x="3619776" y="4278943"/>
              <a:ext cx="2544775" cy="496253"/>
            </a:xfrm>
            <a:prstGeom prst="rect">
              <a:avLst/>
            </a:prstGeom>
          </p:spPr>
          <p:txBody>
            <a:bodyPr wrap="square" lIns="0" tIns="0" rIns="0" bIns="0" anchor="t" anchorCtr="0">
              <a:no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bold"/>
                  <a:ea typeface="+mn-ea"/>
                  <a:cs typeface="Segoe UI Semilight" panose="020B0402040204020203" pitchFamily="34" charset="0"/>
                </a:rPr>
                <a:t>Elastic</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bold"/>
                  <a:ea typeface="+mn-ea"/>
                  <a:cs typeface="Segoe UI Semilight" panose="020B0402040204020203" pitchFamily="34" charset="0"/>
                </a:rPr>
                <a:t>workforce</a:t>
              </a:r>
              <a:endParaRPr kumimoji="0" lang="en-US" sz="1600" b="0" i="0" u="none" strike="noStrike" kern="1200" cap="none" spc="0" normalizeH="0" baseline="0" noProof="0" dirty="0">
                <a:ln>
                  <a:noFill/>
                </a:ln>
                <a:solidFill>
                  <a:srgbClr val="0078D7"/>
                </a:solidFill>
                <a:effectLst/>
                <a:uLnTx/>
                <a:uFillTx/>
                <a:latin typeface="Segoe UI Semibold"/>
                <a:ea typeface="+mn-ea"/>
                <a:cs typeface="Segoe UI Semilight" panose="020B0402040204020203" pitchFamily="34" charset="0"/>
              </a:endParaRPr>
            </a:p>
          </p:txBody>
        </p:sp>
        <p:sp>
          <p:nvSpPr>
            <p:cNvPr id="13" name="Rectangle 12">
              <a:extLst>
                <a:ext uri="{FF2B5EF4-FFF2-40B4-BE49-F238E27FC236}">
                  <a16:creationId xmlns:a16="http://schemas.microsoft.com/office/drawing/2014/main" id="{A5827A4D-E002-4428-95DD-069B5BE3AB4E}"/>
                </a:ext>
              </a:extLst>
            </p:cNvPr>
            <p:cNvSpPr/>
            <p:nvPr/>
          </p:nvSpPr>
          <p:spPr>
            <a:xfrm>
              <a:off x="3619776" y="4821397"/>
              <a:ext cx="2544775" cy="1723864"/>
            </a:xfrm>
            <a:prstGeom prst="rect">
              <a:avLst/>
            </a:prstGeom>
          </p:spPr>
          <p:txBody>
            <a:bodyPr wrap="square" lIns="0" tIns="182854" rIns="0" bIns="0" anchor="t" anchorCtr="0">
              <a:noAutofit/>
            </a:bodyPr>
            <a:lstStyle/>
            <a:p>
              <a:pPr marL="0" marR="0" lvl="0" indent="0" algn="ctr" defTabSz="932239" rtl="0" eaLnBrk="1" fontAlgn="auto" latinLnBrk="0" hangingPunct="1">
                <a:lnSpc>
                  <a:spcPct val="100000"/>
                </a:lnSpc>
                <a:spcBef>
                  <a:spcPts val="1199"/>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Mergers and acquisition</a:t>
              </a:r>
            </a:p>
            <a:p>
              <a:pPr marL="0" marR="0" lvl="0" indent="0" algn="ctr" defTabSz="932239" rtl="0" eaLnBrk="1" fontAlgn="auto" latinLnBrk="0" hangingPunct="1">
                <a:lnSpc>
                  <a:spcPct val="100000"/>
                </a:lnSpc>
                <a:spcBef>
                  <a:spcPts val="1199"/>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Short term employees</a:t>
              </a:r>
            </a:p>
            <a:p>
              <a:pPr marL="0" marR="0" lvl="0" indent="0" algn="ctr" defTabSz="932239" rtl="0" eaLnBrk="1" fontAlgn="auto" latinLnBrk="0" hangingPunct="1">
                <a:lnSpc>
                  <a:spcPct val="100000"/>
                </a:lnSpc>
                <a:spcBef>
                  <a:spcPts val="1199"/>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Contractor and partner access</a:t>
              </a:r>
            </a:p>
          </p:txBody>
        </p:sp>
      </p:grpSp>
      <p:grpSp>
        <p:nvGrpSpPr>
          <p:cNvPr id="16" name="Group 15">
            <a:extLst>
              <a:ext uri="{FF2B5EF4-FFF2-40B4-BE49-F238E27FC236}">
                <a16:creationId xmlns:a16="http://schemas.microsoft.com/office/drawing/2014/main" id="{FFF78B6B-9C0F-4A89-8CED-3C229124DEC8}"/>
              </a:ext>
            </a:extLst>
          </p:cNvPr>
          <p:cNvGrpSpPr/>
          <p:nvPr/>
        </p:nvGrpSpPr>
        <p:grpSpPr>
          <a:xfrm>
            <a:off x="6270319" y="4278835"/>
            <a:ext cx="2544414" cy="2265998"/>
            <a:chOff x="6270325" y="4278943"/>
            <a:chExt cx="2544775" cy="2266318"/>
          </a:xfrm>
        </p:grpSpPr>
        <p:sp>
          <p:nvSpPr>
            <p:cNvPr id="10" name="Rectangle 9">
              <a:extLst>
                <a:ext uri="{FF2B5EF4-FFF2-40B4-BE49-F238E27FC236}">
                  <a16:creationId xmlns:a16="http://schemas.microsoft.com/office/drawing/2014/main" id="{3D1DB0A0-E5C2-47AF-9185-37D6F6CE1291}"/>
                </a:ext>
              </a:extLst>
            </p:cNvPr>
            <p:cNvSpPr/>
            <p:nvPr/>
          </p:nvSpPr>
          <p:spPr>
            <a:xfrm>
              <a:off x="6270325" y="4278943"/>
              <a:ext cx="2544775" cy="496253"/>
            </a:xfrm>
            <a:prstGeom prst="rect">
              <a:avLst/>
            </a:prstGeom>
          </p:spPr>
          <p:txBody>
            <a:bodyPr wrap="square" lIns="0" tIns="0" rIns="0" bIns="0" anchor="t" anchorCtr="0">
              <a:no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bold"/>
                  <a:ea typeface="+mn-ea"/>
                  <a:cs typeface="Segoe UI Semilight" panose="020B0402040204020203" pitchFamily="34" charset="0"/>
                </a:rPr>
                <a:t>Specific</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bold"/>
                  <a:ea typeface="+mn-ea"/>
                  <a:cs typeface="Segoe UI Semilight" panose="020B0402040204020203" pitchFamily="34" charset="0"/>
                </a:rPr>
                <a:t>employees</a:t>
              </a:r>
              <a:endParaRPr kumimoji="0" lang="en-US" sz="1600" b="0" i="0" u="none" strike="noStrike" kern="1200" cap="none" spc="0" normalizeH="0" baseline="0" noProof="0" dirty="0">
                <a:ln>
                  <a:noFill/>
                </a:ln>
                <a:solidFill>
                  <a:srgbClr val="0078D7"/>
                </a:solidFill>
                <a:effectLst/>
                <a:uLnTx/>
                <a:uFillTx/>
                <a:latin typeface="Segoe UI Semibold"/>
                <a:ea typeface="+mn-ea"/>
                <a:cs typeface="Segoe UI Semilight" panose="020B0402040204020203" pitchFamily="34" charset="0"/>
              </a:endParaRPr>
            </a:p>
          </p:txBody>
        </p:sp>
        <p:sp>
          <p:nvSpPr>
            <p:cNvPr id="14" name="Rectangle 13">
              <a:extLst>
                <a:ext uri="{FF2B5EF4-FFF2-40B4-BE49-F238E27FC236}">
                  <a16:creationId xmlns:a16="http://schemas.microsoft.com/office/drawing/2014/main" id="{0C69830E-D3E0-4CAA-B290-903EC0794FC5}"/>
                </a:ext>
              </a:extLst>
            </p:cNvPr>
            <p:cNvSpPr/>
            <p:nvPr/>
          </p:nvSpPr>
          <p:spPr>
            <a:xfrm>
              <a:off x="6270325" y="4821397"/>
              <a:ext cx="2544775" cy="1723864"/>
            </a:xfrm>
            <a:prstGeom prst="rect">
              <a:avLst/>
            </a:prstGeom>
          </p:spPr>
          <p:txBody>
            <a:bodyPr wrap="square" lIns="0" tIns="182854" rIns="0" bIns="0" anchor="t" anchorCtr="0">
              <a:noAutofit/>
            </a:bodyPr>
            <a:lstStyle/>
            <a:p>
              <a:pPr marL="0" marR="0" lvl="0" indent="0" algn="ctr" defTabSz="932239" rtl="0" eaLnBrk="1" fontAlgn="auto" latinLnBrk="0" hangingPunct="1">
                <a:lnSpc>
                  <a:spcPct val="100000"/>
                </a:lnSpc>
                <a:spcBef>
                  <a:spcPts val="1199"/>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BYOD and mobile</a:t>
              </a:r>
            </a:p>
            <a:p>
              <a:pPr marL="0" marR="0" lvl="0" indent="0" algn="ctr" defTabSz="932239" rtl="0" eaLnBrk="1" fontAlgn="auto" latinLnBrk="0" hangingPunct="1">
                <a:lnSpc>
                  <a:spcPct val="100000"/>
                </a:lnSpc>
                <a:spcBef>
                  <a:spcPts val="1199"/>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Call centers</a:t>
              </a:r>
            </a:p>
            <a:p>
              <a:pPr marL="0" marR="0" lvl="0" indent="0" algn="ctr" defTabSz="932239" rtl="0" eaLnBrk="1" fontAlgn="auto" latinLnBrk="0" hangingPunct="1">
                <a:lnSpc>
                  <a:spcPct val="100000"/>
                </a:lnSpc>
                <a:spcBef>
                  <a:spcPts val="1199"/>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Branch workers</a:t>
              </a:r>
            </a:p>
            <a:p>
              <a:pPr marL="0" marR="0" lvl="0" indent="0" algn="ctr" defTabSz="932239" rtl="0" eaLnBrk="1" fontAlgn="auto" latinLnBrk="0" hangingPunct="1">
                <a:lnSpc>
                  <a:spcPct val="100000"/>
                </a:lnSpc>
                <a:spcBef>
                  <a:spcPts val="1199"/>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endParaRPr>
            </a:p>
          </p:txBody>
        </p:sp>
      </p:grpSp>
      <p:grpSp>
        <p:nvGrpSpPr>
          <p:cNvPr id="19" name="Group 18">
            <a:extLst>
              <a:ext uri="{FF2B5EF4-FFF2-40B4-BE49-F238E27FC236}">
                <a16:creationId xmlns:a16="http://schemas.microsoft.com/office/drawing/2014/main" id="{A3D18D90-F6C7-45AA-99E6-86BBA62BAC47}"/>
              </a:ext>
            </a:extLst>
          </p:cNvPr>
          <p:cNvGrpSpPr/>
          <p:nvPr/>
        </p:nvGrpSpPr>
        <p:grpSpPr>
          <a:xfrm>
            <a:off x="8920506" y="4278835"/>
            <a:ext cx="2544414" cy="2265998"/>
            <a:chOff x="8920889" y="4278943"/>
            <a:chExt cx="2544775" cy="2266318"/>
          </a:xfrm>
        </p:grpSpPr>
        <p:sp>
          <p:nvSpPr>
            <p:cNvPr id="11" name="Rectangle 10">
              <a:extLst>
                <a:ext uri="{FF2B5EF4-FFF2-40B4-BE49-F238E27FC236}">
                  <a16:creationId xmlns:a16="http://schemas.microsoft.com/office/drawing/2014/main" id="{761A819A-AEB6-4EFB-9B9F-0F32E980CA06}"/>
                </a:ext>
              </a:extLst>
            </p:cNvPr>
            <p:cNvSpPr/>
            <p:nvPr/>
          </p:nvSpPr>
          <p:spPr>
            <a:xfrm>
              <a:off x="8920889" y="4278943"/>
              <a:ext cx="2544775" cy="496253"/>
            </a:xfrm>
            <a:prstGeom prst="rect">
              <a:avLst/>
            </a:prstGeom>
          </p:spPr>
          <p:txBody>
            <a:bodyPr wrap="square" lIns="0" tIns="0" rIns="0" bIns="0" anchor="t" anchorCtr="0">
              <a:no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bold"/>
                  <a:ea typeface="+mn-ea"/>
                  <a:cs typeface="Segoe UI Semilight" panose="020B0402040204020203" pitchFamily="34" charset="0"/>
                </a:rPr>
                <a:t>Specialized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bold"/>
                  <a:ea typeface="+mn-ea"/>
                  <a:cs typeface="Segoe UI Semilight" panose="020B0402040204020203" pitchFamily="34" charset="0"/>
                </a:rPr>
                <a:t>workloads</a:t>
              </a:r>
            </a:p>
          </p:txBody>
        </p:sp>
        <p:sp>
          <p:nvSpPr>
            <p:cNvPr id="15" name="Rectangle 14">
              <a:extLst>
                <a:ext uri="{FF2B5EF4-FFF2-40B4-BE49-F238E27FC236}">
                  <a16:creationId xmlns:a16="http://schemas.microsoft.com/office/drawing/2014/main" id="{B83C98E1-40D0-4EB9-986F-605172A81775}"/>
                </a:ext>
              </a:extLst>
            </p:cNvPr>
            <p:cNvSpPr/>
            <p:nvPr/>
          </p:nvSpPr>
          <p:spPr>
            <a:xfrm>
              <a:off x="8920889" y="4821397"/>
              <a:ext cx="2544775" cy="1723864"/>
            </a:xfrm>
            <a:prstGeom prst="rect">
              <a:avLst/>
            </a:prstGeom>
          </p:spPr>
          <p:txBody>
            <a:bodyPr wrap="square" lIns="0" tIns="182854" rIns="0" bIns="0" anchor="t" anchorCtr="0">
              <a:noAutofit/>
            </a:bodyPr>
            <a:lstStyle/>
            <a:p>
              <a:pPr marL="0" marR="0" lvl="0" indent="0" algn="ctr" defTabSz="932239" rtl="0" eaLnBrk="1" fontAlgn="auto" latinLnBrk="0" hangingPunct="1">
                <a:lnSpc>
                  <a:spcPct val="100000"/>
                </a:lnSpc>
                <a:spcBef>
                  <a:spcPts val="1199"/>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Design and engineering</a:t>
              </a:r>
            </a:p>
            <a:p>
              <a:pPr marL="0" marR="0" lvl="0" indent="0" algn="ctr" defTabSz="932239" rtl="0" eaLnBrk="1" fontAlgn="auto" latinLnBrk="0" hangingPunct="1">
                <a:lnSpc>
                  <a:spcPct val="100000"/>
                </a:lnSpc>
                <a:spcBef>
                  <a:spcPts val="1199"/>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Legacy apps</a:t>
              </a:r>
            </a:p>
            <a:p>
              <a:pPr marL="0" marR="0" lvl="0" indent="0" algn="ctr" defTabSz="932239" rtl="0" eaLnBrk="1" fontAlgn="auto" latinLnBrk="0" hangingPunct="1">
                <a:lnSpc>
                  <a:spcPct val="100000"/>
                </a:lnSpc>
                <a:spcBef>
                  <a:spcPts val="1199"/>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Software dev test</a:t>
              </a:r>
            </a:p>
          </p:txBody>
        </p:sp>
      </p:grpSp>
    </p:spTree>
    <p:extLst>
      <p:ext uri="{BB962C8B-B14F-4D97-AF65-F5344CB8AC3E}">
        <p14:creationId xmlns:p14="http://schemas.microsoft.com/office/powerpoint/2010/main" val="27712145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750" fill="hold"/>
                                        <p:tgtEl>
                                          <p:spTgt spid="18"/>
                                        </p:tgtEl>
                                        <p:attrNameLst>
                                          <p:attrName>ppt_x</p:attrName>
                                        </p:attrNameLst>
                                      </p:cBhvr>
                                      <p:tavLst>
                                        <p:tav tm="0">
                                          <p:val>
                                            <p:strVal val="#ppt_x"/>
                                          </p:val>
                                        </p:tav>
                                        <p:tav tm="100000">
                                          <p:val>
                                            <p:strVal val="#ppt_x"/>
                                          </p:val>
                                        </p:tav>
                                      </p:tavLst>
                                    </p:anim>
                                    <p:anim calcmode="lin" valueType="num">
                                      <p:cBhvr additive="base">
                                        <p:cTn id="8" dur="75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ppt_x"/>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750" fill="hold"/>
                                        <p:tgtEl>
                                          <p:spTgt spid="16"/>
                                        </p:tgtEl>
                                        <p:attrNameLst>
                                          <p:attrName>ppt_x</p:attrName>
                                        </p:attrNameLst>
                                      </p:cBhvr>
                                      <p:tavLst>
                                        <p:tav tm="0">
                                          <p:val>
                                            <p:strVal val="#ppt_x"/>
                                          </p:val>
                                        </p:tav>
                                        <p:tav tm="100000">
                                          <p:val>
                                            <p:strVal val="#ppt_x"/>
                                          </p:val>
                                        </p:tav>
                                      </p:tavLst>
                                    </p:anim>
                                    <p:anim calcmode="lin" valueType="num">
                                      <p:cBhvr additive="base">
                                        <p:cTn id="16" dur="75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7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750" fill="hold"/>
                                        <p:tgtEl>
                                          <p:spTgt spid="19"/>
                                        </p:tgtEl>
                                        <p:attrNameLst>
                                          <p:attrName>ppt_x</p:attrName>
                                        </p:attrNameLst>
                                      </p:cBhvr>
                                      <p:tavLst>
                                        <p:tav tm="0">
                                          <p:val>
                                            <p:strVal val="#ppt_x"/>
                                          </p:val>
                                        </p:tav>
                                        <p:tav tm="100000">
                                          <p:val>
                                            <p:strVal val="#ppt_x"/>
                                          </p:val>
                                        </p:tav>
                                      </p:tavLst>
                                    </p:anim>
                                    <p:anim calcmode="lin" valueType="num">
                                      <p:cBhvr additive="base">
                                        <p:cTn id="20"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2.xml><?xml version="1.0" encoding="utf-8"?>
<a:theme xmlns:a="http://schemas.openxmlformats.org/drawingml/2006/main" name="1_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09D41CAE-468C-41D3-A49B-0E795322AA30}" vid="{F9EC5161-9FC8-49C8-B083-792CC735E620}"/>
    </a:ext>
  </a:extLst>
</a:theme>
</file>

<file path=ppt/theme/theme3.xml><?xml version="1.0" encoding="utf-8"?>
<a:theme xmlns:a="http://schemas.openxmlformats.org/drawingml/2006/main" name="4_Microsoft 365 PPT Template - 2018">
  <a:themeElements>
    <a:clrScheme name="Custom 13">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 + notes_WindowsPhoto" id="{06F410FA-7982-4700-9CD4-6674A21F6D5F}" vid="{984C213A-97C2-490A-A5CC-BFCD77ACB519}"/>
    </a:ext>
  </a:extLst>
</a:theme>
</file>

<file path=ppt/theme/theme4.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2018_09" id="{0F969B5E-DAC1-4EF2-A795-FD0ECC5F7AA2}" vid="{634718D8-F513-438C-9369-FA3E9838498D}"/>
    </a:ext>
  </a:extLst>
</a:theme>
</file>

<file path=ppt/theme/theme5.xml><?xml version="1.0" encoding="utf-8"?>
<a:theme xmlns:a="http://schemas.openxmlformats.org/drawingml/2006/main" name="3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2018_09" id="{0F969B5E-DAC1-4EF2-A795-FD0ECC5F7AA2}" vid="{634718D8-F513-438C-9369-FA3E9838498D}"/>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b618e6b4-47fe-42e5-aeb1-b3107e5af189" xsi:nil="true"/>
    <DocumentDescription xmlns="230e9df3-be65-4c73-a93b-d1236ebd677e" xsi:nil="true"/>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presentations</TermName>
          <TermId xmlns="http://schemas.microsoft.com/office/infopath/2007/PartnerControls">317da5a4-398e-4c38-b265-afd519770055</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Jon Federico</DisplayName>
        <AccountId>127337</AccountId>
        <AccountType/>
      </UserInfo>
    </Owner>
    <PublishDate xmlns="230E9DF3-BE65-4C73-A93B-D1236EBD677E" xsi:nil="true"/>
    <GenericHTML1 xmlns="230e9df3-be65-4c73-a93b-d1236ebd677e" xsi:nil="true"/>
    <k21a64daf20d4502b2796a1c6b8ce6c8 xmlns="230e9df3-be65-4c73-a93b-d1236ebd677e">
      <Terms xmlns="http://schemas.microsoft.com/office/infopath/2007/PartnerControls"/>
    </k21a64daf20d4502b2796a1c6b8ce6c8>
    <l3c3ea61849e4288a8acc49bb5388e8c xmlns="230e9df3-be65-4c73-a93b-d1236ebd677e">
      <Terms xmlns="http://schemas.microsoft.com/office/infopath/2007/PartnerControl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partner ready</TermName>
          <TermId xmlns="http://schemas.microsoft.com/office/infopath/2007/PartnerControls">207d4327-6b5f-454c-8f06-5ab2802d5700</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eb54ac91059940029a3cc8a4ff5af673>
    <PublishingPageContent xmlns="http://schemas.microsoft.com/sharepoint/v3" xsi:nil="true"/>
    <ContentID xmlns="230e9df3-be65-4c73-a93b-d1236ebd677e" xsi:nil="true"/>
    <Coowner xmlns="230e9df3-be65-4c73-a93b-d1236ebd677e">
      <UserInfo>
        <DisplayName>i:0#.f|membership|v-brisch@microsoft.com</DisplayName>
        <AccountId>41</AccountId>
        <AccountType/>
      </UserInfo>
      <UserInfo>
        <DisplayName>i:0#.f|membership|v-chstin@microsoft.com</DisplayName>
        <AccountId>30024</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ec5b2ad5c27b45fb8a00a1f27c7ce1ae xmlns="230e9df3-be65-4c73-a93b-d1236ebd677e">
      <Terms xmlns="http://schemas.microsoft.com/office/infopath/2007/PartnerControls"/>
    </ec5b2ad5c27b45fb8a00a1f27c7ce1ae>
    <bf80e81150e248c48aa8cffdf0021a1f xmlns="230e9df3-be65-4c73-a93b-d1236ebd677e">
      <Terms xmlns="http://schemas.microsoft.com/office/infopath/2007/PartnerControls"/>
    </bf80e81150e248c48aa8cffdf0021a1f>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i0d941ee1e744ffea7aeee9924c91cbb>
    <RoutingRuleDescription xmlns="http://schemas.microsoft.com/sharepoint/v3" xsi:nil="true"/>
    <PublishingExpirationDate xmlns="http://schemas.microsoft.com/sharepoint/v3" xsi:nil="true"/>
    <ga0c0bf70a6644469c61b3efa7025301 xmlns="230e9df3-be65-4c73-a93b-d1236ebd677e">
      <Terms xmlns="http://schemas.microsoft.com/office/infopath/2007/PartnerControls"/>
    </ga0c0bf70a6644469c61b3efa7025301>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45</Value>
      <Value>114</Value>
    </TaxCatchAll>
    <ParentID1 xmlns="230e9df3-be65-4c73-a93b-d1236ebd677e">G03KC-1-11648</ParentID1>
    <mb88723863e1404388ba3733387d48df xmlns="230e9df3-be65-4c73-a93b-d1236ebd677e">
      <Terms xmlns="http://schemas.microsoft.com/office/infopath/2007/PartnerControls"/>
    </mb88723863e1404388ba3733387d48df>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m6c7b4717b6346e6a075a59dd47eac69>
    <_dlc_DocId xmlns="230e9df3-be65-4c73-a93b-d1236ebd677e">G03KC-1680643135-12560</_dlc_DocId>
    <_dlc_DocIdUrl xmlns="230e9df3-be65-4c73-a93b-d1236ebd677e">
      <Url>https://microsoft.sharepoint.com/sites/Infopedia_G03KC/_layouts/15/DocIdRedir.aspx?ID=G03KC-1680643135-12560</Url>
      <Description>G03KC-1680643135-12560</Description>
    </_dlc_DocIdUrl>
  </documentManagement>
</p:properties>
</file>

<file path=customXml/item2.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163887025105364D8153C6080327FC09" ma:contentTypeVersion="34" ma:contentTypeDescription="" ma:contentTypeScope="" ma:versionID="bcc602399c58fcaa7ddd6ec36da0d628">
  <xsd:schema xmlns:xsd="http://www.w3.org/2001/XMLSchema" xmlns:xs="http://www.w3.org/2001/XMLSchema" xmlns:p="http://schemas.microsoft.com/office/2006/metadata/properties" xmlns:ns1="http://schemas.microsoft.com/sharepoint/v3" xmlns:ns2="230e9df3-be65-4c73-a93b-d1236ebd677e" xmlns:ns3="230E9DF3-BE65-4C73-A93B-D1236EBD677E" xmlns:ns4="b618e6b4-47fe-42e5-aeb1-b3107e5af189" targetNamespace="http://schemas.microsoft.com/office/2006/metadata/properties" ma:root="true" ma:fieldsID="380e3a6284472b53c1cea15ec4478ef5" ns1:_="" ns2:_="" ns3:_="" ns4:_="">
    <xsd:import namespace="http://schemas.microsoft.com/sharepoint/v3"/>
    <xsd:import namespace="230e9df3-be65-4c73-a93b-d1236ebd677e"/>
    <xsd:import namespace="230E9DF3-BE65-4C73-A93B-D1236EBD677E"/>
    <xsd:import namespace="b618e6b4-47fe-42e5-aeb1-b3107e5af189"/>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1:PublishingPageContent" minOccurs="0"/>
                <xsd:element ref="ns2:Thumbnail1" minOccurs="0"/>
                <xsd:element ref="ns1:PublishingExpirationDate" minOccurs="0"/>
                <xsd:element ref="ns3:ApplyWorkflowRules" minOccurs="0"/>
                <xsd:element ref="ns2:ContentID" minOccurs="0"/>
                <xsd:element ref="ns2:Blog_x0020_Name" minOccurs="0"/>
                <xsd:element ref="ns2:Coowner" minOccurs="0"/>
                <xsd:element ref="ns1:AverageRating" minOccurs="0"/>
                <xsd:element ref="ns1:RatingCount" minOccurs="0"/>
                <xsd:element ref="ns2:FolderExtensions" minOccurs="0"/>
                <xsd:element ref="ns2:ParentID1" minOccurs="0"/>
                <xsd:element ref="ns2:GenericText2" minOccurs="0"/>
                <xsd:element ref="ns2:GenericHTML1"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_dlc_DocIdPersistId" minOccurs="0"/>
                <xsd:element ref="ns2:eb54ac91059940029a3cc8a4ff5af673" minOccurs="0"/>
                <xsd:element ref="ns2:_dlc_DocIdUrl" minOccurs="0"/>
                <xsd:element ref="ns1:ReportOwner" minOccurs="0"/>
                <xsd:element ref="ns2:bf80e81150e248c48aa8cffdf0021a1f"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PublishingExpirationDate" ma:index="1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AverageRating" ma:index="28"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ReportOwner" ma:index="70"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5" nillable="true" ma:displayName="Content ID" ma:indexed="true" ma:internalName="ContentID" ma:readOnly="false">
      <xsd:simpleType>
        <xsd:restriction base="dms:Text">
          <xsd:maxLength value="255"/>
        </xsd:restriction>
      </xsd:simpleType>
    </xsd:element>
    <xsd:element name="Blog_x0020_Name" ma:index="16" nillable="true" ma:displayName="Blog Name" ma:description="Title of an Infopedia Blog" ma:internalName="Blog_x0020_Name">
      <xsd:simpleType>
        <xsd:restriction base="dms:Text">
          <xsd:maxLength value="255"/>
        </xsd:restriction>
      </xsd:simpleType>
    </xsd:element>
    <xsd:element name="Coowner" ma:index="22"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olderExtensions" ma:index="35" nillable="true" ma:displayName="Folder Extensions" ma:description="On-DocSet sub folder to support inactive documents views." ma:internalName="FolderExtensions">
      <xsd:simpleType>
        <xsd:restriction base="dms:Unknown"/>
      </xsd:simpleType>
    </xsd:element>
    <xsd:element name="ParentID1" ma:index="36"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Text2" ma:index="38"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9" nillable="true" ma:displayName="GenericHTML1" ma:description="Generic field for future features in implementation" ma:internalName="GenericHTML1">
      <xsd:simpleType>
        <xsd:restriction base="dms:Unknown"/>
      </xsd:simple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b3c4a436-adac-4141-8add-ff9b56e1c976"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79eb6d77-6000-4a3e-94a1-02065c4843b2}" ma:internalName="TaxCatchAll" ma:showField="CatchAllData" ma:web="968a269b-7438-4d12-9dc1-e5dc1b26ce59">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79eb6d77-6000-4a3e-94a1-02065c4843b2}" ma:internalName="TaxCatchAllLabel" ma:readOnly="true" ma:showField="CatchAllDataLabel" ma:web="968a269b-7438-4d12-9dc1-e5dc1b26ce59">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SMSG Extended 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ternalName="_dlc_DocId" ma:readOnly="true">
      <xsd:simpleType>
        <xsd:restriction base="dms:Text"/>
      </xsd:simpleType>
    </xsd:element>
    <xsd:element name="_dlc_DocIdPersistId" ma:index="67" nillable="true" ma:displayName="Persist ID" ma:description="Keep ID on add." ma:hidden="true" ma:internalName="_dlc_DocIdPersistId" ma:readOnly="true">
      <xsd:simpleType>
        <xsd:restriction base="dms:Boolean"/>
      </xsd:simpleType>
    </xsd:element>
    <xsd:element name="eb54ac91059940029a3cc8a4ff5af673" ma:index="68"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bf80e81150e248c48aa8cffdf0021a1f" ma:index="71"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4"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618e6b4-47fe-42e5-aeb1-b3107e5af189" elementFormDefault="qualified">
    <xsd:import namespace="http://schemas.microsoft.com/office/2006/documentManagement/types"/>
    <xsd:import namespace="http://schemas.microsoft.com/office/infopath/2007/PartnerControls"/>
    <xsd:element name="MediaServiceEventHashCode" ma:index="73" nillable="true" ma:displayName="MediaServiceEventHashCode" ma:hidden="true" ma:internalName="MediaServiceEventHashCode" ma:readOnly="true">
      <xsd:simpleType>
        <xsd:restriction base="dms:Text"/>
      </xsd:simpleType>
    </xsd:element>
    <xsd:element name="MediaServiceGenerationTime" ma:index="74" nillable="true" ma:displayName="MediaServiceGenerationTime" ma:hidden="true" ma:internalName="MediaServiceGenerationTime" ma:readOnly="true">
      <xsd:simpleType>
        <xsd:restriction base="dms:Text"/>
      </xsd:simpleType>
    </xsd:element>
    <xsd:element name="MediaServiceAutoKeyPoints" ma:index="75" nillable="true" ma:displayName="MediaServiceAutoKeyPoints" ma:hidden="true" ma:internalName="MediaServiceAutoKeyPoints" ma:readOnly="true">
      <xsd:simpleType>
        <xsd:restriction base="dms:Note"/>
      </xsd:simpleType>
    </xsd:element>
    <xsd:element name="MediaServiceKeyPoints" ma:index="76"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Props1.xml><?xml version="1.0" encoding="utf-8"?>
<ds:datastoreItem xmlns:ds="http://schemas.openxmlformats.org/officeDocument/2006/customXml" ds:itemID="{00C74E42-4DA0-4696-9A0C-905D0B532915}">
  <ds:schemaRefs>
    <ds:schemaRef ds:uri="b618e6b4-47fe-42e5-aeb1-b3107e5af189"/>
    <ds:schemaRef ds:uri="http://schemas.microsoft.com/office/2006/documentManagement/types"/>
    <ds:schemaRef ds:uri="http://schemas.microsoft.com/sharepoint/v3"/>
    <ds:schemaRef ds:uri="http://www.w3.org/XML/1998/namespace"/>
    <ds:schemaRef ds:uri="230e9df3-be65-4c73-a93b-d1236ebd677e"/>
    <ds:schemaRef ds:uri="http://schemas.openxmlformats.org/package/2006/metadata/core-properties"/>
    <ds:schemaRef ds:uri="http://purl.org/dc/dcmitype/"/>
    <ds:schemaRef ds:uri="http://purl.org/dc/elements/1.1/"/>
    <ds:schemaRef ds:uri="http://purl.org/dc/terms/"/>
    <ds:schemaRef ds:uri="http://schemas.microsoft.com/office/infopath/2007/PartnerControls"/>
    <ds:schemaRef ds:uri="230E9DF3-BE65-4C73-A93B-D1236EBD677E"/>
    <ds:schemaRef ds:uri="http://schemas.microsoft.com/office/2006/metadata/properties"/>
  </ds:schemaRefs>
</ds:datastoreItem>
</file>

<file path=customXml/itemProps2.xml><?xml version="1.0" encoding="utf-8"?>
<ds:datastoreItem xmlns:ds="http://schemas.openxmlformats.org/officeDocument/2006/customXml" ds:itemID="{5271873F-0D26-4FC2-AD5A-8EE60FD072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618e6b4-47fe-42e5-aeb1-b3107e5af1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6BC17FA-FFA0-44BB-821C-EB9BFA84A764}">
  <ds:schemaRefs>
    <ds:schemaRef ds:uri="http://schemas.microsoft.com/sharepoint/events"/>
  </ds:schemaRefs>
</ds:datastoreItem>
</file>

<file path=customXml/itemProps4.xml><?xml version="1.0" encoding="utf-8"?>
<ds:datastoreItem xmlns:ds="http://schemas.openxmlformats.org/officeDocument/2006/customXml" ds:itemID="{F7A42A44-9AEA-4CC1-A24B-6FA069E4A662}">
  <ds:schemaRefs>
    <ds:schemaRef ds:uri="http://schemas.microsoft.com/sharepoint/v3/contenttype/forms"/>
  </ds:schemaRefs>
</ds:datastoreItem>
</file>

<file path=customXml/itemProps5.xml><?xml version="1.0" encoding="utf-8"?>
<ds:datastoreItem xmlns:ds="http://schemas.openxmlformats.org/officeDocument/2006/customXml" ds:itemID="{761ABDCA-698E-460D-BE35-CDF0422257BB}">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Microsoft_365_Powerpoint_template</Template>
  <TotalTime>0</TotalTime>
  <Words>2113</Words>
  <Application>Microsoft Office PowerPoint</Application>
  <PresentationFormat>Benutzerdefiniert</PresentationFormat>
  <Paragraphs>375</Paragraphs>
  <Slides>26</Slides>
  <Notes>26</Notes>
  <HiddenSlides>0</HiddenSlides>
  <MMClips>1</MMClips>
  <ScaleCrop>false</ScaleCrop>
  <HeadingPairs>
    <vt:vector size="6" baseType="variant">
      <vt:variant>
        <vt:lpstr>Verwendete Schriftarten</vt:lpstr>
      </vt:variant>
      <vt:variant>
        <vt:i4>12</vt:i4>
      </vt:variant>
      <vt:variant>
        <vt:lpstr>Design</vt:lpstr>
      </vt:variant>
      <vt:variant>
        <vt:i4>5</vt:i4>
      </vt:variant>
      <vt:variant>
        <vt:lpstr>Folientitel</vt:lpstr>
      </vt:variant>
      <vt:variant>
        <vt:i4>26</vt:i4>
      </vt:variant>
    </vt:vector>
  </HeadingPairs>
  <TitlesOfParts>
    <vt:vector size="43" baseType="lpstr">
      <vt:lpstr>Arial</vt:lpstr>
      <vt:lpstr>Calibri</vt:lpstr>
      <vt:lpstr>Calibri Light</vt:lpstr>
      <vt:lpstr>Courier New</vt:lpstr>
      <vt:lpstr>Segoe UI</vt:lpstr>
      <vt:lpstr>Segoe UI </vt:lpstr>
      <vt:lpstr>Segoe UI Light</vt:lpstr>
      <vt:lpstr>Segoe UI Semibold</vt:lpstr>
      <vt:lpstr>Segoe UI Semibold (Headings)</vt:lpstr>
      <vt:lpstr>Segoe UI Semilight</vt:lpstr>
      <vt:lpstr>Times New Roman</vt:lpstr>
      <vt:lpstr>Wingdings</vt:lpstr>
      <vt:lpstr>Microsoft 365 PPT Template - 2018</vt:lpstr>
      <vt:lpstr>1_Microsoft 365 PPT Template - 2018</vt:lpstr>
      <vt:lpstr>4_Microsoft 365 PPT Template - 2018</vt:lpstr>
      <vt:lpstr>1_WHITE TEMPLATE</vt:lpstr>
      <vt:lpstr>3_WHITE TEMPLATE</vt:lpstr>
      <vt:lpstr>Partner Opportunities Microsoft Windows Virtual Desktop</vt:lpstr>
      <vt:lpstr>PowerPoint-Präsentation</vt:lpstr>
      <vt:lpstr>PowerPoint-Präsentation</vt:lpstr>
      <vt:lpstr>PowerPoint-Präsentation</vt:lpstr>
      <vt:lpstr>PowerPoint-Präsentation</vt:lpstr>
      <vt:lpstr>PowerPoint-Präsentation</vt:lpstr>
      <vt:lpstr>Microsoft Windows  Virtual Desktop </vt:lpstr>
      <vt:lpstr>PowerPoint-Präsentation</vt:lpstr>
      <vt:lpstr>Virtualization helps address specific business needs</vt:lpstr>
      <vt:lpstr>PowerPoint-Präsentation</vt:lpstr>
      <vt:lpstr>PowerPoint-Präsentation</vt:lpstr>
      <vt:lpstr>Deliver the only multi-session  Windows 10 experience</vt:lpstr>
      <vt:lpstr>Enable optimizations for  Office 365 ProPlus </vt:lpstr>
      <vt:lpstr>Migrate existing Windows Server (RDS) desktops and apps</vt:lpstr>
      <vt:lpstr>Deploy and scale in minutes</vt:lpstr>
      <vt:lpstr>Windows Virtual Desktop</vt:lpstr>
      <vt:lpstr>Additional benefits of Windows Virtual Desktop </vt:lpstr>
      <vt:lpstr>Power of Azure</vt:lpstr>
      <vt:lpstr>High-level architecture </vt:lpstr>
      <vt:lpstr>PowerPoint-Präsentation</vt:lpstr>
      <vt:lpstr>Access</vt:lpstr>
      <vt:lpstr>Pricing</vt:lpstr>
      <vt:lpstr>Windows Virtual Desktop Partner Ecosystem</vt:lpstr>
      <vt:lpstr>Windows Virtual Desktop partnership with Citrix </vt:lpstr>
      <vt:lpstr>PowerPoint-Präsentation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Virtual Desktop Partner Presentation</dc:title>
  <dc:creator/>
  <dc:description/>
  <cp:lastModifiedBy/>
  <cp:revision>1</cp:revision>
  <dcterms:created xsi:type="dcterms:W3CDTF">2018-09-22T03:28:53Z</dcterms:created>
  <dcterms:modified xsi:type="dcterms:W3CDTF">2019-04-23T11:51:53Z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0x0101000E4CB7077FEE4FF7AE86D4A500EEC780030016C849C62B10EB41ACA8C7EEDEF40BB200163887025105364D8153C6080327FC09</vt:lpwstr>
  </property>
  <property fmtid="{D5CDD505-2E9C-101B-9397-08002B2CF9AE}" pid="3" name="_dlc_policyId">
    <vt:lpwstr/>
  </property>
  <property fmtid="{D5CDD505-2E9C-101B-9397-08002B2CF9AE}" pid="4" name="ItemRetentionFormula">
    <vt:lpwstr/>
  </property>
  <property fmtid="{D5CDD505-2E9C-101B-9397-08002B2CF9AE}" pid="5" name="_dlc_DocIdItemGuid">
    <vt:lpwstr>b6620f6d-d516-4440-90fd-9e5a898253f1</vt:lpwstr>
  </property>
  <property fmtid="{D5CDD505-2E9C-101B-9397-08002B2CF9AE}" pid="6" name="of67e5d4b76f4a9db8769983fda9cec0">
    <vt:lpwstr/>
  </property>
  <property fmtid="{D5CDD505-2E9C-101B-9397-08002B2CF9AE}" pid="7" name="TaxKeyword">
    <vt:lpwstr/>
  </property>
  <property fmtid="{D5CDD505-2E9C-101B-9397-08002B2CF9AE}" pid="8" name="NewsType">
    <vt:lpwstr/>
  </property>
  <property fmtid="{D5CDD505-2E9C-101B-9397-08002B2CF9AE}" pid="9" name="Region">
    <vt:lpwstr/>
  </property>
  <property fmtid="{D5CDD505-2E9C-101B-9397-08002B2CF9AE}" pid="10" name="ItemType">
    <vt:lpwstr>45;#presentations|317da5a4-398e-4c38-b265-afd519770055</vt:lpwstr>
  </property>
  <property fmtid="{D5CDD505-2E9C-101B-9397-08002B2CF9AE}" pid="11" name="Confidentiality">
    <vt:lpwstr>114;#partner ready|207d4327-6b5f-454c-8f06-5ab2802d5700</vt:lpwstr>
  </property>
  <property fmtid="{D5CDD505-2E9C-101B-9397-08002B2CF9AE}" pid="12" name="Industries">
    <vt:lpwstr/>
  </property>
  <property fmtid="{D5CDD505-2E9C-101B-9397-08002B2CF9AE}" pid="13" name="MSProducts">
    <vt:lpwstr/>
  </property>
  <property fmtid="{D5CDD505-2E9C-101B-9397-08002B2CF9AE}" pid="14" name="Competitors">
    <vt:lpwstr/>
  </property>
  <property fmtid="{D5CDD505-2E9C-101B-9397-08002B2CF9AE}" pid="15" name="SMSGDomain">
    <vt:lpwstr/>
  </property>
  <property fmtid="{D5CDD505-2E9C-101B-9397-08002B2CF9AE}" pid="16" name="ExperienceContentType">
    <vt:lpwstr/>
  </property>
  <property fmtid="{D5CDD505-2E9C-101B-9397-08002B2CF9AE}" pid="17" name="BusinessArchitecture">
    <vt:lpwstr/>
  </property>
  <property fmtid="{D5CDD505-2E9C-101B-9397-08002B2CF9AE}" pid="18" name="Products">
    <vt:lpwstr/>
  </property>
  <property fmtid="{D5CDD505-2E9C-101B-9397-08002B2CF9AE}" pid="19" name="MSPhysicalGeography">
    <vt:lpwstr/>
  </property>
  <property fmtid="{D5CDD505-2E9C-101B-9397-08002B2CF9AE}" pid="20" name="EnterpriseDomainTags">
    <vt:lpwstr/>
  </property>
  <property fmtid="{D5CDD505-2E9C-101B-9397-08002B2CF9AE}" pid="21" name="j3562c58ee414e028925bc902cfc01a1">
    <vt:lpwstr/>
  </property>
  <property fmtid="{D5CDD505-2E9C-101B-9397-08002B2CF9AE}" pid="22" name="la4444b61d19467597d63190b69ac227">
    <vt:lpwstr/>
  </property>
  <property fmtid="{D5CDD505-2E9C-101B-9397-08002B2CF9AE}" pid="23" name="Segments">
    <vt:lpwstr/>
  </property>
  <property fmtid="{D5CDD505-2E9C-101B-9397-08002B2CF9AE}" pid="24" name="Partners">
    <vt:lpwstr/>
  </property>
  <property fmtid="{D5CDD505-2E9C-101B-9397-08002B2CF9AE}" pid="25" name="ActivitiesAndPrograms">
    <vt:lpwstr/>
  </property>
  <property fmtid="{D5CDD505-2E9C-101B-9397-08002B2CF9AE}" pid="26" name="l6f004f21209409da86a713c0f24627d">
    <vt:lpwstr/>
  </property>
  <property fmtid="{D5CDD505-2E9C-101B-9397-08002B2CF9AE}" pid="27" name="Topics">
    <vt:lpwstr/>
  </property>
  <property fmtid="{D5CDD505-2E9C-101B-9397-08002B2CF9AE}" pid="28" name="Groups">
    <vt:lpwstr/>
  </property>
  <property fmtid="{D5CDD505-2E9C-101B-9397-08002B2CF9AE}" pid="29" name="MSProductsTaxHTField0">
    <vt:lpwstr/>
  </property>
  <property fmtid="{D5CDD505-2E9C-101B-9397-08002B2CF9AE}" pid="30" name="Languages">
    <vt:lpwstr/>
  </property>
  <property fmtid="{D5CDD505-2E9C-101B-9397-08002B2CF9AE}" pid="31" name="e8080b0481964c759b2c36ae49591b31">
    <vt:lpwstr/>
  </property>
  <property fmtid="{D5CDD505-2E9C-101B-9397-08002B2CF9AE}" pid="32" name="TechnicalLevel">
    <vt:lpwstr/>
  </property>
  <property fmtid="{D5CDD505-2E9C-101B-9397-08002B2CF9AE}" pid="33" name="Audiences">
    <vt:lpwstr/>
  </property>
  <property fmtid="{D5CDD505-2E9C-101B-9397-08002B2CF9AE}" pid="34" name="ldac8aee9d1f469e8cd8c3f8d6a615f2">
    <vt:lpwstr/>
  </property>
  <property fmtid="{D5CDD505-2E9C-101B-9397-08002B2CF9AE}" pid="35" name="EmployeeRole">
    <vt:lpwstr/>
  </property>
  <property fmtid="{D5CDD505-2E9C-101B-9397-08002B2CF9AE}" pid="36" name="NewsTopic">
    <vt:lpwstr/>
  </property>
  <property fmtid="{D5CDD505-2E9C-101B-9397-08002B2CF9AE}" pid="37" name="Roles">
    <vt:lpwstr/>
  </property>
  <property fmtid="{D5CDD505-2E9C-101B-9397-08002B2CF9AE}" pid="38" name="NewsSource">
    <vt:lpwstr/>
  </property>
  <property fmtid="{D5CDD505-2E9C-101B-9397-08002B2CF9AE}" pid="39" name="SMSGTags">
    <vt:lpwstr/>
  </property>
  <property fmtid="{D5CDD505-2E9C-101B-9397-08002B2CF9AE}" pid="40" name="_docset_NoMedatataSyncRequired">
    <vt:lpwstr>False</vt:lpwstr>
  </property>
  <property fmtid="{D5CDD505-2E9C-101B-9397-08002B2CF9AE}" pid="41" name="SharedWithUsers">
    <vt:lpwstr>12109;#Tony Lanzafame;#40473;#Michal Poliszkiewicz;#42367;#Milos Draca</vt:lpwstr>
  </property>
  <property fmtid="{D5CDD505-2E9C-101B-9397-08002B2CF9AE}" pid="42" name="MSIP_Label_f42aa342-8706-4288-bd11-ebb85995028c_Enabled">
    <vt:lpwstr>True</vt:lpwstr>
  </property>
  <property fmtid="{D5CDD505-2E9C-101B-9397-08002B2CF9AE}" pid="43" name="MSIP_Label_f42aa342-8706-4288-bd11-ebb85995028c_SiteId">
    <vt:lpwstr>72f988bf-86f1-41af-91ab-2d7cd011db47</vt:lpwstr>
  </property>
  <property fmtid="{D5CDD505-2E9C-101B-9397-08002B2CF9AE}" pid="44" name="MSIP_Label_f42aa342-8706-4288-bd11-ebb85995028c_Owner">
    <vt:lpwstr>v-chrissa@microsoft.com</vt:lpwstr>
  </property>
  <property fmtid="{D5CDD505-2E9C-101B-9397-08002B2CF9AE}" pid="45" name="MSIP_Label_f42aa342-8706-4288-bd11-ebb85995028c_SetDate">
    <vt:lpwstr>2019-03-13T18:19:05.8428259Z</vt:lpwstr>
  </property>
  <property fmtid="{D5CDD505-2E9C-101B-9397-08002B2CF9AE}" pid="46" name="MSIP_Label_f42aa342-8706-4288-bd11-ebb85995028c_Name">
    <vt:lpwstr>General</vt:lpwstr>
  </property>
  <property fmtid="{D5CDD505-2E9C-101B-9397-08002B2CF9AE}" pid="47" name="MSIP_Label_f42aa342-8706-4288-bd11-ebb85995028c_Application">
    <vt:lpwstr>Microsoft Azure Information Protection</vt:lpwstr>
  </property>
  <property fmtid="{D5CDD505-2E9C-101B-9397-08002B2CF9AE}" pid="48" name="MSIP_Label_f42aa342-8706-4288-bd11-ebb85995028c_ActionId">
    <vt:lpwstr>a6f94a00-3fdb-4b23-ade2-b163cf191dda</vt:lpwstr>
  </property>
  <property fmtid="{D5CDD505-2E9C-101B-9397-08002B2CF9AE}" pid="49" name="MSIP_Label_f42aa342-8706-4288-bd11-ebb85995028c_Extended_MSFT_Method">
    <vt:lpwstr>Automatic</vt:lpwstr>
  </property>
  <property fmtid="{D5CDD505-2E9C-101B-9397-08002B2CF9AE}" pid="50" name="Sensitivity">
    <vt:lpwstr>General</vt:lpwstr>
  </property>
  <property fmtid="{D5CDD505-2E9C-101B-9397-08002B2CF9AE}" pid="51" name="AuthorIds_UIVersion_2560">
    <vt:lpwstr>172</vt:lpwstr>
  </property>
</Properties>
</file>